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70F8"/>
    <a:srgbClr val="980483"/>
    <a:srgbClr val="891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0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7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3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6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9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54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4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23F52-8BB9-4DDE-9196-E2486CF74D2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53D42-5C8D-48F4-8A8F-80F84998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17826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999" y="486335"/>
            <a:ext cx="4856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 to intersection of Highway 6 and University.</a:t>
            </a:r>
          </a:p>
          <a:p>
            <a:r>
              <a:rPr lang="en-US" dirty="0" smtClean="0"/>
              <a:t>Turn on university towards College Station (West)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638800" y="2819400"/>
            <a:ext cx="381000" cy="228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0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171700"/>
            <a:ext cx="730885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999" y="152400"/>
            <a:ext cx="48567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 to intersection of Highway 6 and University.</a:t>
            </a:r>
          </a:p>
          <a:p>
            <a:r>
              <a:rPr lang="en-US" dirty="0" smtClean="0"/>
              <a:t>Turn on university towards College Station (West)</a:t>
            </a:r>
          </a:p>
          <a:p>
            <a:r>
              <a:rPr lang="en-US" dirty="0" smtClean="0"/>
              <a:t>Come down University to Wellborn road</a:t>
            </a:r>
          </a:p>
          <a:p>
            <a:r>
              <a:rPr lang="en-US" dirty="0" smtClean="0"/>
              <a:t>Turn left toward Kyle field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81600" y="2057400"/>
            <a:ext cx="1066800" cy="39687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67000" y="2759075"/>
            <a:ext cx="1905000" cy="1905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4953000"/>
            <a:ext cx="228600" cy="3048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3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18812" y="1925275"/>
            <a:ext cx="5372587" cy="4724400"/>
            <a:chOff x="2018813" y="1981200"/>
            <a:chExt cx="4629150" cy="44100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813" y="1981200"/>
              <a:ext cx="4629150" cy="441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4038600" y="3276600"/>
              <a:ext cx="914400" cy="10668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505200" y="4343400"/>
              <a:ext cx="1447800" cy="12192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10716" y="152400"/>
            <a:ext cx="70845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 to intersection of Highway 6 and University.</a:t>
            </a:r>
          </a:p>
          <a:p>
            <a:r>
              <a:rPr lang="en-US" dirty="0" smtClean="0"/>
              <a:t>Turn on university towards College Station (West)</a:t>
            </a:r>
          </a:p>
          <a:p>
            <a:r>
              <a:rPr lang="en-US" dirty="0" smtClean="0"/>
              <a:t>Come down University to Wellborn road</a:t>
            </a:r>
          </a:p>
          <a:p>
            <a:r>
              <a:rPr lang="en-US" dirty="0" smtClean="0"/>
              <a:t>Turn left toward Kyle field</a:t>
            </a:r>
          </a:p>
          <a:p>
            <a:r>
              <a:rPr lang="en-US" dirty="0" smtClean="0"/>
              <a:t>Come to John Kimbrough BLVD (Just before parking garage and Kyle Field)</a:t>
            </a:r>
          </a:p>
          <a:p>
            <a:r>
              <a:rPr lang="en-US" dirty="0" smtClean="0"/>
              <a:t>Turn Right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77000" y="4375304"/>
            <a:ext cx="1219200" cy="205344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20940" y="4108644"/>
            <a:ext cx="1034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Kyle field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424228" y="4876800"/>
            <a:ext cx="2119572" cy="354156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569858" y="4964296"/>
            <a:ext cx="1594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West Campus</a:t>
            </a:r>
          </a:p>
          <a:p>
            <a:r>
              <a:rPr lang="en-US" dirty="0" smtClean="0"/>
              <a:t>Parking Garage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1"/>
          </p:cNvCxnSpPr>
          <p:nvPr/>
        </p:nvCxnSpPr>
        <p:spPr>
          <a:xfrm flipH="1" flipV="1">
            <a:off x="4648200" y="5943600"/>
            <a:ext cx="3026228" cy="194810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674428" y="5953744"/>
            <a:ext cx="1363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Reed Arena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668662" y="5761937"/>
            <a:ext cx="1455538" cy="191807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66500" y="5236467"/>
            <a:ext cx="1677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Agricultural and</a:t>
            </a:r>
          </a:p>
          <a:p>
            <a:r>
              <a:rPr lang="en-US" dirty="0" smtClean="0"/>
              <a:t>Life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10716" y="152400"/>
            <a:ext cx="70845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Come to intersection of Highway 6 and University.</a:t>
            </a:r>
          </a:p>
          <a:p>
            <a:r>
              <a:rPr lang="en-US" dirty="0" smtClean="0"/>
              <a:t>Turn on university towards College Station (West)</a:t>
            </a:r>
          </a:p>
          <a:p>
            <a:r>
              <a:rPr lang="en-US" dirty="0" smtClean="0"/>
              <a:t>Come down University to Wellborn road</a:t>
            </a:r>
          </a:p>
          <a:p>
            <a:r>
              <a:rPr lang="en-US" dirty="0" smtClean="0"/>
              <a:t>Turn left toward Kyle field</a:t>
            </a:r>
          </a:p>
          <a:p>
            <a:r>
              <a:rPr lang="en-US" dirty="0" smtClean="0"/>
              <a:t>Come to John Kimbrough BLVD (Just before parking garage and Kyle Field)</a:t>
            </a:r>
          </a:p>
          <a:p>
            <a:r>
              <a:rPr lang="en-US" dirty="0" smtClean="0"/>
              <a:t>Turn Right, Go past garage and Reed Arena</a:t>
            </a:r>
          </a:p>
          <a:p>
            <a:r>
              <a:rPr lang="en-US" dirty="0" smtClean="0"/>
              <a:t>We are in Agricultural and Life Sciences Building on right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326" y="2819400"/>
            <a:ext cx="5866331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1143000" y="5511885"/>
            <a:ext cx="1395203" cy="976295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4865554"/>
            <a:ext cx="1677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Agricultural and</a:t>
            </a:r>
          </a:p>
          <a:p>
            <a:r>
              <a:rPr lang="en-US" dirty="0" smtClean="0"/>
              <a:t>Life Sciences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3" idx="2"/>
          </p:cNvCxnSpPr>
          <p:nvPr/>
        </p:nvCxnSpPr>
        <p:spPr>
          <a:xfrm flipH="1">
            <a:off x="6559871" y="3922931"/>
            <a:ext cx="1857248" cy="426630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19657" y="3276600"/>
            <a:ext cx="1594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West Campus</a:t>
            </a:r>
          </a:p>
          <a:p>
            <a:r>
              <a:rPr lang="en-US" dirty="0" smtClean="0"/>
              <a:t>Parking Garage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471720" y="5867400"/>
            <a:ext cx="2333336" cy="44892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31164" y="5682734"/>
            <a:ext cx="1363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Reed Arena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00400" y="3808631"/>
            <a:ext cx="3198916" cy="250769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25102"/>
            <a:ext cx="6017335" cy="412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7387" y="170776"/>
            <a:ext cx="65412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in Agricultural and Life Sciences Building on right</a:t>
            </a:r>
          </a:p>
          <a:p>
            <a:r>
              <a:rPr lang="en-US" dirty="0" smtClean="0"/>
              <a:t>You can park in </a:t>
            </a:r>
            <a:r>
              <a:rPr lang="en-US" dirty="0" smtClean="0"/>
              <a:t>Lot </a:t>
            </a:r>
            <a:r>
              <a:rPr lang="en-US" dirty="0" smtClean="0"/>
              <a:t>97 at pay parking</a:t>
            </a:r>
          </a:p>
          <a:p>
            <a:r>
              <a:rPr lang="en-US" dirty="0" smtClean="0"/>
              <a:t>If a permit was </a:t>
            </a:r>
            <a:r>
              <a:rPr lang="en-US" dirty="0" smtClean="0">
                <a:solidFill>
                  <a:srgbClr val="F870F8"/>
                </a:solidFill>
              </a:rPr>
              <a:t>prearranged</a:t>
            </a:r>
            <a:r>
              <a:rPr lang="en-US" dirty="0" smtClean="0"/>
              <a:t> you </a:t>
            </a:r>
            <a:r>
              <a:rPr lang="en-US" dirty="0"/>
              <a:t>can park in Lot </a:t>
            </a:r>
            <a:r>
              <a:rPr lang="en-US" dirty="0" smtClean="0"/>
              <a:t>96 </a:t>
            </a:r>
            <a:r>
              <a:rPr lang="en-US" dirty="0"/>
              <a:t>at </a:t>
            </a:r>
            <a:r>
              <a:rPr lang="en-US" dirty="0" smtClean="0"/>
              <a:t>AGEC </a:t>
            </a:r>
            <a:r>
              <a:rPr lang="en-US" smtClean="0"/>
              <a:t>spaces </a:t>
            </a:r>
            <a:endParaRPr lang="en-US" dirty="0"/>
          </a:p>
          <a:p>
            <a:r>
              <a:rPr lang="en-US" dirty="0" smtClean="0"/>
              <a:t>Lot </a:t>
            </a:r>
            <a:r>
              <a:rPr lang="en-US" dirty="0" smtClean="0"/>
              <a:t>100 if you have a University permit</a:t>
            </a:r>
          </a:p>
          <a:p>
            <a:r>
              <a:rPr lang="en-US" dirty="0" smtClean="0"/>
              <a:t>Back in West campus garage pay parking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53745" y="4349561"/>
            <a:ext cx="1395203" cy="976295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4221" y="3703230"/>
            <a:ext cx="1677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Agricultural and</a:t>
            </a:r>
          </a:p>
          <a:p>
            <a:r>
              <a:rPr lang="en-US" dirty="0" smtClean="0"/>
              <a:t>Life Sciences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229600" y="1828800"/>
            <a:ext cx="533400" cy="1447800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19657" y="3276600"/>
            <a:ext cx="159492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West Campus</a:t>
            </a:r>
          </a:p>
          <a:p>
            <a:r>
              <a:rPr lang="en-US" dirty="0" smtClean="0"/>
              <a:t>Parking Garage</a:t>
            </a:r>
          </a:p>
          <a:p>
            <a:r>
              <a:rPr lang="en-US" dirty="0" smtClean="0"/>
              <a:t>Pay parking</a:t>
            </a:r>
          </a:p>
          <a:p>
            <a:r>
              <a:rPr lang="en-US" dirty="0" smtClean="0"/>
              <a:t>back on </a:t>
            </a:r>
          </a:p>
          <a:p>
            <a:r>
              <a:rPr lang="en-US" dirty="0" smtClean="0"/>
              <a:t>Kimbrough to</a:t>
            </a:r>
          </a:p>
          <a:p>
            <a:r>
              <a:rPr lang="en-US" dirty="0" smtClean="0"/>
              <a:t>Corner</a:t>
            </a:r>
          </a:p>
          <a:p>
            <a:r>
              <a:rPr lang="en-US" dirty="0" smtClean="0"/>
              <a:t>Wellborn RD.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481245" y="5025501"/>
            <a:ext cx="1249919" cy="657233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31164" y="5682734"/>
            <a:ext cx="1363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Lot 100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00400" y="3808631"/>
            <a:ext cx="3198916" cy="250769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410200" y="1334363"/>
            <a:ext cx="2209457" cy="1637437"/>
          </a:xfrm>
          <a:prstGeom prst="straightConnector1">
            <a:avLst/>
          </a:prstGeom>
          <a:ln w="635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617535" y="688032"/>
            <a:ext cx="1363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Lot 97</a:t>
            </a:r>
          </a:p>
          <a:p>
            <a:r>
              <a:rPr lang="en-US" dirty="0" smtClean="0"/>
              <a:t>Pay parking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8522483">
            <a:off x="4697767" y="3415415"/>
            <a:ext cx="558529" cy="692516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>
            <a:noFill/>
          </a:ln>
          <a:scene3d>
            <a:camera prst="orthographicFront">
              <a:rot lat="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26024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Lot </a:t>
            </a:r>
            <a:r>
              <a:rPr lang="en-US" dirty="0" smtClean="0"/>
              <a:t>96 (</a:t>
            </a:r>
            <a:r>
              <a:rPr lang="en-US" b="1" dirty="0" smtClean="0">
                <a:solidFill>
                  <a:srgbClr val="F870F8"/>
                </a:solidFill>
              </a:rPr>
              <a:t>Prearranged Only</a:t>
            </a:r>
            <a:r>
              <a:rPr lang="en-US" dirty="0" smtClean="0"/>
              <a:t>) permit </a:t>
            </a:r>
            <a:r>
              <a:rPr lang="en-US" dirty="0" smtClean="0"/>
              <a:t>parking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48948" y="2971800"/>
            <a:ext cx="2529664" cy="843776"/>
          </a:xfrm>
          <a:prstGeom prst="straightConnector1">
            <a:avLst/>
          </a:prstGeom>
          <a:ln w="63500">
            <a:solidFill>
              <a:srgbClr val="F870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9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60317" y="351472"/>
            <a:ext cx="54584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are in Agricultural and Life Sciences Building on right</a:t>
            </a:r>
          </a:p>
          <a:p>
            <a:r>
              <a:rPr lang="en-US" dirty="0" smtClean="0"/>
              <a:t>Ag ECON is on third floor</a:t>
            </a:r>
          </a:p>
          <a:p>
            <a:r>
              <a:rPr lang="en-US" dirty="0" smtClean="0"/>
              <a:t>McCarl is in 373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477000" cy="280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7" y="4267651"/>
            <a:ext cx="79438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1053745" y="4349561"/>
            <a:ext cx="241655" cy="603439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221" y="3703230"/>
            <a:ext cx="8467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McCarl</a:t>
            </a:r>
          </a:p>
          <a:p>
            <a:r>
              <a:rPr lang="en-US" dirty="0" smtClean="0"/>
              <a:t>Office</a:t>
            </a:r>
          </a:p>
          <a:p>
            <a:r>
              <a:rPr lang="en-US" dirty="0" smtClean="0"/>
              <a:t>373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696200" y="3581400"/>
            <a:ext cx="12772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AG ECON</a:t>
            </a:r>
          </a:p>
          <a:p>
            <a:r>
              <a:rPr lang="en-US" dirty="0" smtClean="0"/>
              <a:t>Main Office</a:t>
            </a:r>
          </a:p>
          <a:p>
            <a:r>
              <a:rPr lang="en-US" dirty="0" smtClean="0"/>
              <a:t>309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715000" y="4504730"/>
            <a:ext cx="2362201" cy="674890"/>
          </a:xfrm>
          <a:prstGeom prst="straightConnector1">
            <a:avLst/>
          </a:prstGeom>
          <a:ln w="635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2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284</Words>
  <Application>Microsoft Office PowerPoint</Application>
  <PresentationFormat>On-screen Show (4:3)</PresentationFormat>
  <Paragraphs>57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bamccarl</dc:creator>
  <cp:lastModifiedBy>bamccarl</cp:lastModifiedBy>
  <cp:revision>8</cp:revision>
  <dcterms:created xsi:type="dcterms:W3CDTF">2011-12-19T00:47:23Z</dcterms:created>
  <dcterms:modified xsi:type="dcterms:W3CDTF">2012-03-20T14:37:04Z</dcterms:modified>
</cp:coreProperties>
</file>