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9"/>
  </p:notesMasterIdLst>
  <p:handoutMasterIdLst>
    <p:handoutMasterId r:id="rId10"/>
  </p:handoutMasterIdLst>
  <p:sldIdLst>
    <p:sldId id="313" r:id="rId2"/>
    <p:sldId id="530" r:id="rId3"/>
    <p:sldId id="533" r:id="rId4"/>
    <p:sldId id="535" r:id="rId5"/>
    <p:sldId id="534" r:id="rId6"/>
    <p:sldId id="532" r:id="rId7"/>
    <p:sldId id="531" r:id="rId8"/>
  </p:sldIdLst>
  <p:sldSz cx="9144000" cy="6858000" type="screen4x3"/>
  <p:notesSz cx="6858000" cy="9180513"/>
  <p:defaultTextStyle>
    <a:defPPr>
      <a:defRPr lang="en-US"/>
    </a:defPPr>
    <a:lvl1pPr algn="l" rtl="0" fontAlgn="base">
      <a:spcBef>
        <a:spcPct val="0"/>
      </a:spcBef>
      <a:spcAft>
        <a:spcPct val="0"/>
      </a:spcAft>
      <a:defRPr b="1" kern="1200">
        <a:solidFill>
          <a:schemeClr val="tx1"/>
        </a:solidFill>
        <a:latin typeface="Arial" pitchFamily="34" charset="0"/>
        <a:ea typeface="+mn-ea"/>
        <a:cs typeface="+mn-cs"/>
      </a:defRPr>
    </a:lvl1pPr>
    <a:lvl2pPr marL="457200" algn="l" rtl="0" fontAlgn="base">
      <a:spcBef>
        <a:spcPct val="0"/>
      </a:spcBef>
      <a:spcAft>
        <a:spcPct val="0"/>
      </a:spcAft>
      <a:defRPr b="1" kern="1200">
        <a:solidFill>
          <a:schemeClr val="tx1"/>
        </a:solidFill>
        <a:latin typeface="Arial" pitchFamily="34" charset="0"/>
        <a:ea typeface="+mn-ea"/>
        <a:cs typeface="+mn-cs"/>
      </a:defRPr>
    </a:lvl2pPr>
    <a:lvl3pPr marL="914400" algn="l" rtl="0" fontAlgn="base">
      <a:spcBef>
        <a:spcPct val="0"/>
      </a:spcBef>
      <a:spcAft>
        <a:spcPct val="0"/>
      </a:spcAft>
      <a:defRPr b="1" kern="1200">
        <a:solidFill>
          <a:schemeClr val="tx1"/>
        </a:solidFill>
        <a:latin typeface="Arial" pitchFamily="34" charset="0"/>
        <a:ea typeface="+mn-ea"/>
        <a:cs typeface="+mn-cs"/>
      </a:defRPr>
    </a:lvl3pPr>
    <a:lvl4pPr marL="1371600" algn="l" rtl="0" fontAlgn="base">
      <a:spcBef>
        <a:spcPct val="0"/>
      </a:spcBef>
      <a:spcAft>
        <a:spcPct val="0"/>
      </a:spcAft>
      <a:defRPr b="1" kern="1200">
        <a:solidFill>
          <a:schemeClr val="tx1"/>
        </a:solidFill>
        <a:latin typeface="Arial" pitchFamily="34" charset="0"/>
        <a:ea typeface="+mn-ea"/>
        <a:cs typeface="+mn-cs"/>
      </a:defRPr>
    </a:lvl4pPr>
    <a:lvl5pPr marL="1828800" algn="l" rtl="0" fontAlgn="base">
      <a:spcBef>
        <a:spcPct val="0"/>
      </a:spcBef>
      <a:spcAft>
        <a:spcPct val="0"/>
      </a:spcAft>
      <a:defRPr b="1" kern="1200">
        <a:solidFill>
          <a:schemeClr val="tx1"/>
        </a:solidFill>
        <a:latin typeface="Arial" pitchFamily="34" charset="0"/>
        <a:ea typeface="+mn-ea"/>
        <a:cs typeface="+mn-cs"/>
      </a:defRPr>
    </a:lvl5pPr>
    <a:lvl6pPr marL="2286000" algn="l" defTabSz="914400" rtl="0" eaLnBrk="1" latinLnBrk="0" hangingPunct="1">
      <a:defRPr b="1" kern="1200">
        <a:solidFill>
          <a:schemeClr val="tx1"/>
        </a:solidFill>
        <a:latin typeface="Arial" pitchFamily="34" charset="0"/>
        <a:ea typeface="+mn-ea"/>
        <a:cs typeface="+mn-cs"/>
      </a:defRPr>
    </a:lvl6pPr>
    <a:lvl7pPr marL="2743200" algn="l" defTabSz="914400" rtl="0" eaLnBrk="1" latinLnBrk="0" hangingPunct="1">
      <a:defRPr b="1" kern="1200">
        <a:solidFill>
          <a:schemeClr val="tx1"/>
        </a:solidFill>
        <a:latin typeface="Arial" pitchFamily="34" charset="0"/>
        <a:ea typeface="+mn-ea"/>
        <a:cs typeface="+mn-cs"/>
      </a:defRPr>
    </a:lvl7pPr>
    <a:lvl8pPr marL="3200400" algn="l" defTabSz="914400" rtl="0" eaLnBrk="1" latinLnBrk="0" hangingPunct="1">
      <a:defRPr b="1" kern="1200">
        <a:solidFill>
          <a:schemeClr val="tx1"/>
        </a:solidFill>
        <a:latin typeface="Arial" pitchFamily="34" charset="0"/>
        <a:ea typeface="+mn-ea"/>
        <a:cs typeface="+mn-cs"/>
      </a:defRPr>
    </a:lvl8pPr>
    <a:lvl9pPr marL="3657600" algn="l" defTabSz="914400" rtl="0" eaLnBrk="1" latinLnBrk="0" hangingPunct="1">
      <a:defRPr b="1"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366">
          <p15:clr>
            <a:srgbClr val="A4A3A4"/>
          </p15:clr>
        </p15:guide>
        <p15:guide id="2" pos="27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k Wang" initials="MW"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FF0000"/>
    <a:srgbClr val="006600"/>
    <a:srgbClr val="FF00FF"/>
    <a:srgbClr val="FFFF66"/>
    <a:srgbClr val="EAEAEA"/>
    <a:srgbClr val="3333CC"/>
    <a:srgbClr val="3333FF"/>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snapToGrid="0">
      <p:cViewPr varScale="1">
        <p:scale>
          <a:sx n="61" d="100"/>
          <a:sy n="61" d="100"/>
        </p:scale>
        <p:origin x="1364" y="72"/>
      </p:cViewPr>
      <p:guideLst>
        <p:guide orient="horz" pos="366"/>
        <p:guide pos="2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571" tIns="45286" rIns="90571" bIns="45286" numCol="1" anchor="t" anchorCtr="0" compatLnSpc="1">
            <a:prstTxWarp prst="textNoShape">
              <a:avLst/>
            </a:prstTxWarp>
          </a:bodyPr>
          <a:lstStyle>
            <a:lvl1pPr defTabSz="906463">
              <a:defRPr sz="1200" b="0" smtClean="0">
                <a:latin typeface="Times New Roman" pitchFamily="18" charset="0"/>
              </a:defRPr>
            </a:lvl1pPr>
          </a:lstStyle>
          <a:p>
            <a:pPr>
              <a:defRPr/>
            </a:pPr>
            <a:endParaRPr lang="en-US"/>
          </a:p>
        </p:txBody>
      </p:sp>
      <p:sp>
        <p:nvSpPr>
          <p:cNvPr id="10243" name="Rectangle 3"/>
          <p:cNvSpPr>
            <a:spLocks noGrp="1" noChangeArrowheads="1"/>
          </p:cNvSpPr>
          <p:nvPr>
            <p:ph type="dt" sz="quarter" idx="1"/>
          </p:nvPr>
        </p:nvSpPr>
        <p:spPr bwMode="auto">
          <a:xfrm>
            <a:off x="3886200" y="0"/>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571" tIns="45286" rIns="90571" bIns="45286" numCol="1" anchor="t" anchorCtr="0" compatLnSpc="1">
            <a:prstTxWarp prst="textNoShape">
              <a:avLst/>
            </a:prstTxWarp>
          </a:bodyPr>
          <a:lstStyle>
            <a:lvl1pPr algn="r" defTabSz="906463">
              <a:defRPr sz="1200" b="0" smtClean="0">
                <a:latin typeface="Times New Roman" pitchFamily="18" charset="0"/>
              </a:defRPr>
            </a:lvl1pPr>
          </a:lstStyle>
          <a:p>
            <a:pPr>
              <a:defRPr/>
            </a:pPr>
            <a:endParaRPr lang="en-US"/>
          </a:p>
        </p:txBody>
      </p:sp>
      <p:sp>
        <p:nvSpPr>
          <p:cNvPr id="10244" name="Rectangle 4"/>
          <p:cNvSpPr>
            <a:spLocks noGrp="1" noChangeArrowheads="1"/>
          </p:cNvSpPr>
          <p:nvPr>
            <p:ph type="ftr" sz="quarter" idx="2"/>
          </p:nvPr>
        </p:nvSpPr>
        <p:spPr bwMode="auto">
          <a:xfrm>
            <a:off x="0" y="8721725"/>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571" tIns="45286" rIns="90571" bIns="45286" numCol="1" anchor="b" anchorCtr="0" compatLnSpc="1">
            <a:prstTxWarp prst="textNoShape">
              <a:avLst/>
            </a:prstTxWarp>
          </a:bodyPr>
          <a:lstStyle>
            <a:lvl1pPr defTabSz="906463">
              <a:defRPr sz="1200" b="0" smtClean="0">
                <a:latin typeface="Times New Roman" pitchFamily="18" charset="0"/>
              </a:defRPr>
            </a:lvl1pPr>
          </a:lstStyle>
          <a:p>
            <a:pPr>
              <a:defRPr/>
            </a:pPr>
            <a:endParaRPr lang="en-US"/>
          </a:p>
        </p:txBody>
      </p:sp>
      <p:sp>
        <p:nvSpPr>
          <p:cNvPr id="10245" name="Rectangle 5"/>
          <p:cNvSpPr>
            <a:spLocks noGrp="1" noChangeArrowheads="1"/>
          </p:cNvSpPr>
          <p:nvPr>
            <p:ph type="sldNum" sz="quarter" idx="3"/>
          </p:nvPr>
        </p:nvSpPr>
        <p:spPr bwMode="auto">
          <a:xfrm>
            <a:off x="3886200" y="8721725"/>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571" tIns="45286" rIns="90571" bIns="45286" numCol="1" anchor="b" anchorCtr="0" compatLnSpc="1">
            <a:prstTxWarp prst="textNoShape">
              <a:avLst/>
            </a:prstTxWarp>
          </a:bodyPr>
          <a:lstStyle>
            <a:lvl1pPr algn="r" defTabSz="906463">
              <a:defRPr sz="1200" b="0" smtClean="0">
                <a:latin typeface="Times New Roman" pitchFamily="18" charset="0"/>
              </a:defRPr>
            </a:lvl1pPr>
          </a:lstStyle>
          <a:p>
            <a:pPr>
              <a:defRPr/>
            </a:pPr>
            <a:fld id="{E0B475F7-6AD4-4AAC-BF52-2C92323ECDDD}" type="slidenum">
              <a:rPr lang="en-US"/>
              <a:pPr>
                <a:defRPr/>
              </a:pPr>
              <a:t>‹#›</a:t>
            </a:fld>
            <a:endParaRPr lang="en-US"/>
          </a:p>
        </p:txBody>
      </p:sp>
    </p:spTree>
    <p:extLst>
      <p:ext uri="{BB962C8B-B14F-4D97-AF65-F5344CB8AC3E}">
        <p14:creationId xmlns:p14="http://schemas.microsoft.com/office/powerpoint/2010/main" val="36378932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571" tIns="45286" rIns="90571" bIns="45286" numCol="1" anchor="t" anchorCtr="0" compatLnSpc="1">
            <a:prstTxWarp prst="textNoShape">
              <a:avLst/>
            </a:prstTxWarp>
          </a:bodyPr>
          <a:lstStyle>
            <a:lvl1pPr defTabSz="906463">
              <a:defRPr sz="1200" b="0" smtClean="0">
                <a:latin typeface="Times New Roman" pitchFamily="18" charset="0"/>
              </a:defRPr>
            </a:lvl1pPr>
          </a:lstStyle>
          <a:p>
            <a:pPr>
              <a:defRPr/>
            </a:pPr>
            <a:endParaRPr lang="en-US"/>
          </a:p>
        </p:txBody>
      </p:sp>
      <p:sp>
        <p:nvSpPr>
          <p:cNvPr id="55299" name="Rectangle 3"/>
          <p:cNvSpPr>
            <a:spLocks noGrp="1" noChangeArrowheads="1"/>
          </p:cNvSpPr>
          <p:nvPr>
            <p:ph type="dt" idx="1"/>
          </p:nvPr>
        </p:nvSpPr>
        <p:spPr bwMode="auto">
          <a:xfrm>
            <a:off x="3886200" y="0"/>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571" tIns="45286" rIns="90571" bIns="45286" numCol="1" anchor="t" anchorCtr="0" compatLnSpc="1">
            <a:prstTxWarp prst="textNoShape">
              <a:avLst/>
            </a:prstTxWarp>
          </a:bodyPr>
          <a:lstStyle>
            <a:lvl1pPr algn="r" defTabSz="906463">
              <a:defRPr sz="1200" b="0" smtClean="0">
                <a:latin typeface="Times New Roman" pitchFamily="18" charset="0"/>
              </a:defRPr>
            </a:lvl1pPr>
          </a:lstStyle>
          <a:p>
            <a:pPr>
              <a:defRPr/>
            </a:pPr>
            <a:endParaRPr lang="en-US"/>
          </a:p>
        </p:txBody>
      </p:sp>
      <p:sp>
        <p:nvSpPr>
          <p:cNvPr id="51204" name="Rectangle 4"/>
          <p:cNvSpPr>
            <a:spLocks noGrp="1" noRot="1" noChangeAspect="1" noChangeArrowheads="1" noTextEdit="1"/>
          </p:cNvSpPr>
          <p:nvPr>
            <p:ph type="sldImg" idx="2"/>
          </p:nvPr>
        </p:nvSpPr>
        <p:spPr bwMode="auto">
          <a:xfrm>
            <a:off x="1133475" y="688975"/>
            <a:ext cx="4589463" cy="34417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5301" name="Rectangle 5"/>
          <p:cNvSpPr>
            <a:spLocks noGrp="1" noChangeArrowheads="1"/>
          </p:cNvSpPr>
          <p:nvPr>
            <p:ph type="body" sz="quarter" idx="3"/>
          </p:nvPr>
        </p:nvSpPr>
        <p:spPr bwMode="auto">
          <a:xfrm>
            <a:off x="914400" y="4360863"/>
            <a:ext cx="5029200" cy="413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571" tIns="45286" rIns="90571" bIns="452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5302" name="Rectangle 6"/>
          <p:cNvSpPr>
            <a:spLocks noGrp="1" noChangeArrowheads="1"/>
          </p:cNvSpPr>
          <p:nvPr>
            <p:ph type="ftr" sz="quarter" idx="4"/>
          </p:nvPr>
        </p:nvSpPr>
        <p:spPr bwMode="auto">
          <a:xfrm>
            <a:off x="0" y="8721725"/>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571" tIns="45286" rIns="90571" bIns="45286" numCol="1" anchor="b" anchorCtr="0" compatLnSpc="1">
            <a:prstTxWarp prst="textNoShape">
              <a:avLst/>
            </a:prstTxWarp>
          </a:bodyPr>
          <a:lstStyle>
            <a:lvl1pPr defTabSz="906463">
              <a:defRPr sz="1200" b="0" smtClean="0">
                <a:latin typeface="Times New Roman" pitchFamily="18" charset="0"/>
              </a:defRPr>
            </a:lvl1pPr>
          </a:lstStyle>
          <a:p>
            <a:pPr>
              <a:defRPr/>
            </a:pPr>
            <a:endParaRPr lang="en-US"/>
          </a:p>
        </p:txBody>
      </p:sp>
      <p:sp>
        <p:nvSpPr>
          <p:cNvPr id="55303" name="Rectangle 7"/>
          <p:cNvSpPr>
            <a:spLocks noGrp="1" noChangeArrowheads="1"/>
          </p:cNvSpPr>
          <p:nvPr>
            <p:ph type="sldNum" sz="quarter" idx="5"/>
          </p:nvPr>
        </p:nvSpPr>
        <p:spPr bwMode="auto">
          <a:xfrm>
            <a:off x="3886200" y="8721725"/>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571" tIns="45286" rIns="90571" bIns="45286" numCol="1" anchor="b" anchorCtr="0" compatLnSpc="1">
            <a:prstTxWarp prst="textNoShape">
              <a:avLst/>
            </a:prstTxWarp>
          </a:bodyPr>
          <a:lstStyle>
            <a:lvl1pPr algn="r" defTabSz="906463">
              <a:defRPr sz="1200" b="0" smtClean="0">
                <a:latin typeface="Times New Roman" pitchFamily="18" charset="0"/>
              </a:defRPr>
            </a:lvl1pPr>
          </a:lstStyle>
          <a:p>
            <a:pPr>
              <a:defRPr/>
            </a:pPr>
            <a:fld id="{011C0D04-8488-4245-96F1-6C695D898CEA}" type="slidenum">
              <a:rPr lang="en-US"/>
              <a:pPr>
                <a:defRPr/>
              </a:pPr>
              <a:t>‹#›</a:t>
            </a:fld>
            <a:endParaRPr lang="en-US"/>
          </a:p>
        </p:txBody>
      </p:sp>
    </p:spTree>
    <p:extLst>
      <p:ext uri="{BB962C8B-B14F-4D97-AF65-F5344CB8AC3E}">
        <p14:creationId xmlns:p14="http://schemas.microsoft.com/office/powerpoint/2010/main" val="34981651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The graphics team in the TSU has been working on a revised visualization which is depicted here.</a:t>
            </a:r>
          </a:p>
          <a:p>
            <a:pPr>
              <a:spcBef>
                <a:spcPct val="0"/>
              </a:spcBef>
            </a:pPr>
            <a:endParaRPr lang="en-US" altLang="en-US" smtClean="0"/>
          </a:p>
          <a:p>
            <a:pPr>
              <a:spcBef>
                <a:spcPct val="0"/>
              </a:spcBef>
            </a:pPr>
            <a:r>
              <a:rPr lang="en-US" altLang="en-US" smtClean="0"/>
              <a:t>This is the graphic that we are hoping all regional chapters will use to summarize how climate change is shifting risks and the potential for risk reduction through adaptation and mitigation</a:t>
            </a:r>
          </a:p>
          <a:p>
            <a:pPr>
              <a:spcBef>
                <a:spcPct val="0"/>
              </a:spcBef>
            </a:pPr>
            <a:endParaRPr lang="en-US" altLang="en-US" smtClean="0"/>
          </a:p>
          <a:p>
            <a:pPr>
              <a:spcBef>
                <a:spcPct val="0"/>
              </a:spcBef>
            </a:pPr>
            <a:r>
              <a:rPr lang="en-US" altLang="en-US" smtClean="0"/>
              <a:t>This graphic has a few key features</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883" indent="-285724" eaLnBrk="0" hangingPunct="0">
              <a:defRPr>
                <a:solidFill>
                  <a:schemeClr val="tx1"/>
                </a:solidFill>
                <a:latin typeface="Arial" charset="0"/>
              </a:defRPr>
            </a:lvl2pPr>
            <a:lvl3pPr marL="1142898" indent="-228580" eaLnBrk="0" hangingPunct="0">
              <a:defRPr>
                <a:solidFill>
                  <a:schemeClr val="tx1"/>
                </a:solidFill>
                <a:latin typeface="Arial" charset="0"/>
              </a:defRPr>
            </a:lvl3pPr>
            <a:lvl4pPr marL="1600057" indent="-228580" eaLnBrk="0" hangingPunct="0">
              <a:defRPr>
                <a:solidFill>
                  <a:schemeClr val="tx1"/>
                </a:solidFill>
                <a:latin typeface="Arial" charset="0"/>
              </a:defRPr>
            </a:lvl4pPr>
            <a:lvl5pPr marL="2057217" indent="-228580" eaLnBrk="0" hangingPunct="0">
              <a:defRPr>
                <a:solidFill>
                  <a:schemeClr val="tx1"/>
                </a:solidFill>
                <a:latin typeface="Arial" charset="0"/>
              </a:defRPr>
            </a:lvl5pPr>
            <a:lvl6pPr marL="2514376" indent="-228580" eaLnBrk="0" fontAlgn="base" hangingPunct="0">
              <a:spcBef>
                <a:spcPct val="0"/>
              </a:spcBef>
              <a:spcAft>
                <a:spcPct val="0"/>
              </a:spcAft>
              <a:defRPr>
                <a:solidFill>
                  <a:schemeClr val="tx1"/>
                </a:solidFill>
                <a:latin typeface="Arial" charset="0"/>
              </a:defRPr>
            </a:lvl6pPr>
            <a:lvl7pPr marL="2971535" indent="-228580" eaLnBrk="0" fontAlgn="base" hangingPunct="0">
              <a:spcBef>
                <a:spcPct val="0"/>
              </a:spcBef>
              <a:spcAft>
                <a:spcPct val="0"/>
              </a:spcAft>
              <a:defRPr>
                <a:solidFill>
                  <a:schemeClr val="tx1"/>
                </a:solidFill>
                <a:latin typeface="Arial" charset="0"/>
              </a:defRPr>
            </a:lvl7pPr>
            <a:lvl8pPr marL="3428695" indent="-228580" eaLnBrk="0" fontAlgn="base" hangingPunct="0">
              <a:spcBef>
                <a:spcPct val="0"/>
              </a:spcBef>
              <a:spcAft>
                <a:spcPct val="0"/>
              </a:spcAft>
              <a:defRPr>
                <a:solidFill>
                  <a:schemeClr val="tx1"/>
                </a:solidFill>
                <a:latin typeface="Arial" charset="0"/>
              </a:defRPr>
            </a:lvl8pPr>
            <a:lvl9pPr marL="3885854" indent="-228580" eaLnBrk="0" fontAlgn="base" hangingPunct="0">
              <a:spcBef>
                <a:spcPct val="0"/>
              </a:spcBef>
              <a:spcAft>
                <a:spcPct val="0"/>
              </a:spcAft>
              <a:defRPr>
                <a:solidFill>
                  <a:schemeClr val="tx1"/>
                </a:solidFill>
                <a:latin typeface="Arial" charset="0"/>
              </a:defRPr>
            </a:lvl9pPr>
          </a:lstStyle>
          <a:p>
            <a:pPr eaLnBrk="1" hangingPunct="1"/>
            <a:fld id="{3FBD77B6-23B1-4E45-9601-E8E50C855F4D}" type="slidenum">
              <a:rPr lang="en-US" altLang="en-US"/>
              <a:pPr eaLnBrk="1" hangingPunct="1"/>
              <a:t>2</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The graphics team in the TSU has been working on a revised visualization which is depicted here.</a:t>
            </a:r>
          </a:p>
          <a:p>
            <a:pPr>
              <a:spcBef>
                <a:spcPct val="0"/>
              </a:spcBef>
            </a:pPr>
            <a:endParaRPr lang="en-US" altLang="en-US" smtClean="0"/>
          </a:p>
          <a:p>
            <a:pPr>
              <a:spcBef>
                <a:spcPct val="0"/>
              </a:spcBef>
            </a:pPr>
            <a:r>
              <a:rPr lang="en-US" altLang="en-US" smtClean="0"/>
              <a:t>This is the graphic that we are hoping all regional chapters will use to summarize how climate change is shifting risks and the potential for risk reduction through adaptation and mitigation</a:t>
            </a:r>
          </a:p>
          <a:p>
            <a:pPr>
              <a:spcBef>
                <a:spcPct val="0"/>
              </a:spcBef>
            </a:pPr>
            <a:endParaRPr lang="en-US" altLang="en-US" smtClean="0"/>
          </a:p>
          <a:p>
            <a:pPr>
              <a:spcBef>
                <a:spcPct val="0"/>
              </a:spcBef>
            </a:pPr>
            <a:r>
              <a:rPr lang="en-US" altLang="en-US" smtClean="0"/>
              <a:t>This graphic has a few key features</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883" indent="-285724" eaLnBrk="0" hangingPunct="0">
              <a:defRPr>
                <a:solidFill>
                  <a:schemeClr val="tx1"/>
                </a:solidFill>
                <a:latin typeface="Arial" charset="0"/>
              </a:defRPr>
            </a:lvl2pPr>
            <a:lvl3pPr marL="1142898" indent="-228580" eaLnBrk="0" hangingPunct="0">
              <a:defRPr>
                <a:solidFill>
                  <a:schemeClr val="tx1"/>
                </a:solidFill>
                <a:latin typeface="Arial" charset="0"/>
              </a:defRPr>
            </a:lvl3pPr>
            <a:lvl4pPr marL="1600057" indent="-228580" eaLnBrk="0" hangingPunct="0">
              <a:defRPr>
                <a:solidFill>
                  <a:schemeClr val="tx1"/>
                </a:solidFill>
                <a:latin typeface="Arial" charset="0"/>
              </a:defRPr>
            </a:lvl4pPr>
            <a:lvl5pPr marL="2057217" indent="-228580" eaLnBrk="0" hangingPunct="0">
              <a:defRPr>
                <a:solidFill>
                  <a:schemeClr val="tx1"/>
                </a:solidFill>
                <a:latin typeface="Arial" charset="0"/>
              </a:defRPr>
            </a:lvl5pPr>
            <a:lvl6pPr marL="2514376" indent="-228580" eaLnBrk="0" fontAlgn="base" hangingPunct="0">
              <a:spcBef>
                <a:spcPct val="0"/>
              </a:spcBef>
              <a:spcAft>
                <a:spcPct val="0"/>
              </a:spcAft>
              <a:defRPr>
                <a:solidFill>
                  <a:schemeClr val="tx1"/>
                </a:solidFill>
                <a:latin typeface="Arial" charset="0"/>
              </a:defRPr>
            </a:lvl6pPr>
            <a:lvl7pPr marL="2971535" indent="-228580" eaLnBrk="0" fontAlgn="base" hangingPunct="0">
              <a:spcBef>
                <a:spcPct val="0"/>
              </a:spcBef>
              <a:spcAft>
                <a:spcPct val="0"/>
              </a:spcAft>
              <a:defRPr>
                <a:solidFill>
                  <a:schemeClr val="tx1"/>
                </a:solidFill>
                <a:latin typeface="Arial" charset="0"/>
              </a:defRPr>
            </a:lvl7pPr>
            <a:lvl8pPr marL="3428695" indent="-228580" eaLnBrk="0" fontAlgn="base" hangingPunct="0">
              <a:spcBef>
                <a:spcPct val="0"/>
              </a:spcBef>
              <a:spcAft>
                <a:spcPct val="0"/>
              </a:spcAft>
              <a:defRPr>
                <a:solidFill>
                  <a:schemeClr val="tx1"/>
                </a:solidFill>
                <a:latin typeface="Arial" charset="0"/>
              </a:defRPr>
            </a:lvl8pPr>
            <a:lvl9pPr marL="3885854" indent="-228580" eaLnBrk="0" fontAlgn="base" hangingPunct="0">
              <a:spcBef>
                <a:spcPct val="0"/>
              </a:spcBef>
              <a:spcAft>
                <a:spcPct val="0"/>
              </a:spcAft>
              <a:defRPr>
                <a:solidFill>
                  <a:schemeClr val="tx1"/>
                </a:solidFill>
                <a:latin typeface="Arial" charset="0"/>
              </a:defRPr>
            </a:lvl9pPr>
          </a:lstStyle>
          <a:p>
            <a:pPr eaLnBrk="1" hangingPunct="1"/>
            <a:fld id="{3FBD77B6-23B1-4E45-9601-E8E50C855F4D}" type="slidenum">
              <a:rPr lang="en-US" altLang="en-US"/>
              <a:pPr eaLnBrk="1" hangingPunct="1"/>
              <a:t>3</a:t>
            </a:fld>
            <a:endParaRPr lang="en-US" altLang="en-US"/>
          </a:p>
        </p:txBody>
      </p:sp>
    </p:spTree>
    <p:extLst>
      <p:ext uri="{BB962C8B-B14F-4D97-AF65-F5344CB8AC3E}">
        <p14:creationId xmlns:p14="http://schemas.microsoft.com/office/powerpoint/2010/main" val="2092616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The graphics team in the TSU has been working on a revised visualization which is depicted here.</a:t>
            </a:r>
          </a:p>
          <a:p>
            <a:pPr>
              <a:spcBef>
                <a:spcPct val="0"/>
              </a:spcBef>
            </a:pPr>
            <a:endParaRPr lang="en-US" altLang="en-US" smtClean="0"/>
          </a:p>
          <a:p>
            <a:pPr>
              <a:spcBef>
                <a:spcPct val="0"/>
              </a:spcBef>
            </a:pPr>
            <a:r>
              <a:rPr lang="en-US" altLang="en-US" smtClean="0"/>
              <a:t>This is the graphic that we are hoping all regional chapters will use to summarize how climate change is shifting risks and the potential for risk reduction through adaptation and mitigation</a:t>
            </a:r>
          </a:p>
          <a:p>
            <a:pPr>
              <a:spcBef>
                <a:spcPct val="0"/>
              </a:spcBef>
            </a:pPr>
            <a:endParaRPr lang="en-US" altLang="en-US" smtClean="0"/>
          </a:p>
          <a:p>
            <a:pPr>
              <a:spcBef>
                <a:spcPct val="0"/>
              </a:spcBef>
            </a:pPr>
            <a:r>
              <a:rPr lang="en-US" altLang="en-US" smtClean="0"/>
              <a:t>This graphic has a few key features</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883" indent="-285724" eaLnBrk="0" hangingPunct="0">
              <a:defRPr>
                <a:solidFill>
                  <a:schemeClr val="tx1"/>
                </a:solidFill>
                <a:latin typeface="Arial" charset="0"/>
              </a:defRPr>
            </a:lvl2pPr>
            <a:lvl3pPr marL="1142898" indent="-228580" eaLnBrk="0" hangingPunct="0">
              <a:defRPr>
                <a:solidFill>
                  <a:schemeClr val="tx1"/>
                </a:solidFill>
                <a:latin typeface="Arial" charset="0"/>
              </a:defRPr>
            </a:lvl3pPr>
            <a:lvl4pPr marL="1600057" indent="-228580" eaLnBrk="0" hangingPunct="0">
              <a:defRPr>
                <a:solidFill>
                  <a:schemeClr val="tx1"/>
                </a:solidFill>
                <a:latin typeface="Arial" charset="0"/>
              </a:defRPr>
            </a:lvl4pPr>
            <a:lvl5pPr marL="2057217" indent="-228580" eaLnBrk="0" hangingPunct="0">
              <a:defRPr>
                <a:solidFill>
                  <a:schemeClr val="tx1"/>
                </a:solidFill>
                <a:latin typeface="Arial" charset="0"/>
              </a:defRPr>
            </a:lvl5pPr>
            <a:lvl6pPr marL="2514376" indent="-228580" eaLnBrk="0" fontAlgn="base" hangingPunct="0">
              <a:spcBef>
                <a:spcPct val="0"/>
              </a:spcBef>
              <a:spcAft>
                <a:spcPct val="0"/>
              </a:spcAft>
              <a:defRPr>
                <a:solidFill>
                  <a:schemeClr val="tx1"/>
                </a:solidFill>
                <a:latin typeface="Arial" charset="0"/>
              </a:defRPr>
            </a:lvl6pPr>
            <a:lvl7pPr marL="2971535" indent="-228580" eaLnBrk="0" fontAlgn="base" hangingPunct="0">
              <a:spcBef>
                <a:spcPct val="0"/>
              </a:spcBef>
              <a:spcAft>
                <a:spcPct val="0"/>
              </a:spcAft>
              <a:defRPr>
                <a:solidFill>
                  <a:schemeClr val="tx1"/>
                </a:solidFill>
                <a:latin typeface="Arial" charset="0"/>
              </a:defRPr>
            </a:lvl7pPr>
            <a:lvl8pPr marL="3428695" indent="-228580" eaLnBrk="0" fontAlgn="base" hangingPunct="0">
              <a:spcBef>
                <a:spcPct val="0"/>
              </a:spcBef>
              <a:spcAft>
                <a:spcPct val="0"/>
              </a:spcAft>
              <a:defRPr>
                <a:solidFill>
                  <a:schemeClr val="tx1"/>
                </a:solidFill>
                <a:latin typeface="Arial" charset="0"/>
              </a:defRPr>
            </a:lvl8pPr>
            <a:lvl9pPr marL="3885854" indent="-228580" eaLnBrk="0" fontAlgn="base" hangingPunct="0">
              <a:spcBef>
                <a:spcPct val="0"/>
              </a:spcBef>
              <a:spcAft>
                <a:spcPct val="0"/>
              </a:spcAft>
              <a:defRPr>
                <a:solidFill>
                  <a:schemeClr val="tx1"/>
                </a:solidFill>
                <a:latin typeface="Arial" charset="0"/>
              </a:defRPr>
            </a:lvl9pPr>
          </a:lstStyle>
          <a:p>
            <a:pPr eaLnBrk="1" hangingPunct="1"/>
            <a:fld id="{3FBD77B6-23B1-4E45-9601-E8E50C855F4D}" type="slidenum">
              <a:rPr lang="en-US" altLang="en-US"/>
              <a:pPr eaLnBrk="1" hangingPunct="1"/>
              <a:t>4</a:t>
            </a:fld>
            <a:endParaRPr lang="en-US" altLang="en-US"/>
          </a:p>
        </p:txBody>
      </p:sp>
    </p:spTree>
    <p:extLst>
      <p:ext uri="{BB962C8B-B14F-4D97-AF65-F5344CB8AC3E}">
        <p14:creationId xmlns:p14="http://schemas.microsoft.com/office/powerpoint/2010/main" val="3560100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The graphics team in the TSU has been working on a revised visualization which is depicted here.</a:t>
            </a:r>
          </a:p>
          <a:p>
            <a:pPr>
              <a:spcBef>
                <a:spcPct val="0"/>
              </a:spcBef>
            </a:pPr>
            <a:endParaRPr lang="en-US" altLang="en-US" smtClean="0"/>
          </a:p>
          <a:p>
            <a:pPr>
              <a:spcBef>
                <a:spcPct val="0"/>
              </a:spcBef>
            </a:pPr>
            <a:r>
              <a:rPr lang="en-US" altLang="en-US" smtClean="0"/>
              <a:t>This is the graphic that we are hoping all regional chapters will use to summarize how climate change is shifting risks and the potential for risk reduction through adaptation and mitigation</a:t>
            </a:r>
          </a:p>
          <a:p>
            <a:pPr>
              <a:spcBef>
                <a:spcPct val="0"/>
              </a:spcBef>
            </a:pPr>
            <a:endParaRPr lang="en-US" altLang="en-US" smtClean="0"/>
          </a:p>
          <a:p>
            <a:pPr>
              <a:spcBef>
                <a:spcPct val="0"/>
              </a:spcBef>
            </a:pPr>
            <a:r>
              <a:rPr lang="en-US" altLang="en-US" smtClean="0"/>
              <a:t>This graphic has a few key features</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883" indent="-285724" eaLnBrk="0" hangingPunct="0">
              <a:defRPr>
                <a:solidFill>
                  <a:schemeClr val="tx1"/>
                </a:solidFill>
                <a:latin typeface="Arial" charset="0"/>
              </a:defRPr>
            </a:lvl2pPr>
            <a:lvl3pPr marL="1142898" indent="-228580" eaLnBrk="0" hangingPunct="0">
              <a:defRPr>
                <a:solidFill>
                  <a:schemeClr val="tx1"/>
                </a:solidFill>
                <a:latin typeface="Arial" charset="0"/>
              </a:defRPr>
            </a:lvl3pPr>
            <a:lvl4pPr marL="1600057" indent="-228580" eaLnBrk="0" hangingPunct="0">
              <a:defRPr>
                <a:solidFill>
                  <a:schemeClr val="tx1"/>
                </a:solidFill>
                <a:latin typeface="Arial" charset="0"/>
              </a:defRPr>
            </a:lvl4pPr>
            <a:lvl5pPr marL="2057217" indent="-228580" eaLnBrk="0" hangingPunct="0">
              <a:defRPr>
                <a:solidFill>
                  <a:schemeClr val="tx1"/>
                </a:solidFill>
                <a:latin typeface="Arial" charset="0"/>
              </a:defRPr>
            </a:lvl5pPr>
            <a:lvl6pPr marL="2514376" indent="-228580" eaLnBrk="0" fontAlgn="base" hangingPunct="0">
              <a:spcBef>
                <a:spcPct val="0"/>
              </a:spcBef>
              <a:spcAft>
                <a:spcPct val="0"/>
              </a:spcAft>
              <a:defRPr>
                <a:solidFill>
                  <a:schemeClr val="tx1"/>
                </a:solidFill>
                <a:latin typeface="Arial" charset="0"/>
              </a:defRPr>
            </a:lvl6pPr>
            <a:lvl7pPr marL="2971535" indent="-228580" eaLnBrk="0" fontAlgn="base" hangingPunct="0">
              <a:spcBef>
                <a:spcPct val="0"/>
              </a:spcBef>
              <a:spcAft>
                <a:spcPct val="0"/>
              </a:spcAft>
              <a:defRPr>
                <a:solidFill>
                  <a:schemeClr val="tx1"/>
                </a:solidFill>
                <a:latin typeface="Arial" charset="0"/>
              </a:defRPr>
            </a:lvl7pPr>
            <a:lvl8pPr marL="3428695" indent="-228580" eaLnBrk="0" fontAlgn="base" hangingPunct="0">
              <a:spcBef>
                <a:spcPct val="0"/>
              </a:spcBef>
              <a:spcAft>
                <a:spcPct val="0"/>
              </a:spcAft>
              <a:defRPr>
                <a:solidFill>
                  <a:schemeClr val="tx1"/>
                </a:solidFill>
                <a:latin typeface="Arial" charset="0"/>
              </a:defRPr>
            </a:lvl8pPr>
            <a:lvl9pPr marL="3885854" indent="-228580" eaLnBrk="0" fontAlgn="base" hangingPunct="0">
              <a:spcBef>
                <a:spcPct val="0"/>
              </a:spcBef>
              <a:spcAft>
                <a:spcPct val="0"/>
              </a:spcAft>
              <a:defRPr>
                <a:solidFill>
                  <a:schemeClr val="tx1"/>
                </a:solidFill>
                <a:latin typeface="Arial" charset="0"/>
              </a:defRPr>
            </a:lvl9pPr>
          </a:lstStyle>
          <a:p>
            <a:pPr eaLnBrk="1" hangingPunct="1"/>
            <a:fld id="{3FBD77B6-23B1-4E45-9601-E8E50C855F4D}" type="slidenum">
              <a:rPr lang="en-US" altLang="en-US"/>
              <a:pPr eaLnBrk="1" hangingPunct="1"/>
              <a:t>5</a:t>
            </a:fld>
            <a:endParaRPr lang="en-US" altLang="en-US"/>
          </a:p>
        </p:txBody>
      </p:sp>
    </p:spTree>
    <p:extLst>
      <p:ext uri="{BB962C8B-B14F-4D97-AF65-F5344CB8AC3E}">
        <p14:creationId xmlns:p14="http://schemas.microsoft.com/office/powerpoint/2010/main" val="1494014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The graphics team in the TSU has been working on a revised visualization which is depicted here.</a:t>
            </a:r>
          </a:p>
          <a:p>
            <a:pPr>
              <a:spcBef>
                <a:spcPct val="0"/>
              </a:spcBef>
            </a:pPr>
            <a:endParaRPr lang="en-US" altLang="en-US" smtClean="0"/>
          </a:p>
          <a:p>
            <a:pPr>
              <a:spcBef>
                <a:spcPct val="0"/>
              </a:spcBef>
            </a:pPr>
            <a:r>
              <a:rPr lang="en-US" altLang="en-US" smtClean="0"/>
              <a:t>This is the graphic that we are hoping all regional chapters will use to summarize how climate change is shifting risks and the potential for risk reduction through adaptation and mitigation</a:t>
            </a:r>
          </a:p>
          <a:p>
            <a:pPr>
              <a:spcBef>
                <a:spcPct val="0"/>
              </a:spcBef>
            </a:pPr>
            <a:endParaRPr lang="en-US" altLang="en-US" smtClean="0"/>
          </a:p>
          <a:p>
            <a:pPr>
              <a:spcBef>
                <a:spcPct val="0"/>
              </a:spcBef>
            </a:pPr>
            <a:r>
              <a:rPr lang="en-US" altLang="en-US" smtClean="0"/>
              <a:t>This graphic has a few key features</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883" indent="-285724" eaLnBrk="0" hangingPunct="0">
              <a:defRPr>
                <a:solidFill>
                  <a:schemeClr val="tx1"/>
                </a:solidFill>
                <a:latin typeface="Arial" charset="0"/>
              </a:defRPr>
            </a:lvl2pPr>
            <a:lvl3pPr marL="1142898" indent="-228580" eaLnBrk="0" hangingPunct="0">
              <a:defRPr>
                <a:solidFill>
                  <a:schemeClr val="tx1"/>
                </a:solidFill>
                <a:latin typeface="Arial" charset="0"/>
              </a:defRPr>
            </a:lvl3pPr>
            <a:lvl4pPr marL="1600057" indent="-228580" eaLnBrk="0" hangingPunct="0">
              <a:defRPr>
                <a:solidFill>
                  <a:schemeClr val="tx1"/>
                </a:solidFill>
                <a:latin typeface="Arial" charset="0"/>
              </a:defRPr>
            </a:lvl4pPr>
            <a:lvl5pPr marL="2057217" indent="-228580" eaLnBrk="0" hangingPunct="0">
              <a:defRPr>
                <a:solidFill>
                  <a:schemeClr val="tx1"/>
                </a:solidFill>
                <a:latin typeface="Arial" charset="0"/>
              </a:defRPr>
            </a:lvl5pPr>
            <a:lvl6pPr marL="2514376" indent="-228580" eaLnBrk="0" fontAlgn="base" hangingPunct="0">
              <a:spcBef>
                <a:spcPct val="0"/>
              </a:spcBef>
              <a:spcAft>
                <a:spcPct val="0"/>
              </a:spcAft>
              <a:defRPr>
                <a:solidFill>
                  <a:schemeClr val="tx1"/>
                </a:solidFill>
                <a:latin typeface="Arial" charset="0"/>
              </a:defRPr>
            </a:lvl6pPr>
            <a:lvl7pPr marL="2971535" indent="-228580" eaLnBrk="0" fontAlgn="base" hangingPunct="0">
              <a:spcBef>
                <a:spcPct val="0"/>
              </a:spcBef>
              <a:spcAft>
                <a:spcPct val="0"/>
              </a:spcAft>
              <a:defRPr>
                <a:solidFill>
                  <a:schemeClr val="tx1"/>
                </a:solidFill>
                <a:latin typeface="Arial" charset="0"/>
              </a:defRPr>
            </a:lvl7pPr>
            <a:lvl8pPr marL="3428695" indent="-228580" eaLnBrk="0" fontAlgn="base" hangingPunct="0">
              <a:spcBef>
                <a:spcPct val="0"/>
              </a:spcBef>
              <a:spcAft>
                <a:spcPct val="0"/>
              </a:spcAft>
              <a:defRPr>
                <a:solidFill>
                  <a:schemeClr val="tx1"/>
                </a:solidFill>
                <a:latin typeface="Arial" charset="0"/>
              </a:defRPr>
            </a:lvl8pPr>
            <a:lvl9pPr marL="3885854" indent="-228580" eaLnBrk="0" fontAlgn="base" hangingPunct="0">
              <a:spcBef>
                <a:spcPct val="0"/>
              </a:spcBef>
              <a:spcAft>
                <a:spcPct val="0"/>
              </a:spcAft>
              <a:defRPr>
                <a:solidFill>
                  <a:schemeClr val="tx1"/>
                </a:solidFill>
                <a:latin typeface="Arial" charset="0"/>
              </a:defRPr>
            </a:lvl9pPr>
          </a:lstStyle>
          <a:p>
            <a:pPr eaLnBrk="1" hangingPunct="1"/>
            <a:fld id="{3FBD77B6-23B1-4E45-9601-E8E50C855F4D}" type="slidenum">
              <a:rPr lang="en-US" altLang="en-US"/>
              <a:pPr eaLnBrk="1" hangingPunct="1"/>
              <a:t>6</a:t>
            </a:fld>
            <a:endParaRPr lang="en-US" altLang="en-US"/>
          </a:p>
        </p:txBody>
      </p:sp>
    </p:spTree>
    <p:extLst>
      <p:ext uri="{BB962C8B-B14F-4D97-AF65-F5344CB8AC3E}">
        <p14:creationId xmlns:p14="http://schemas.microsoft.com/office/powerpoint/2010/main" val="729379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The graphics team in the TSU has been working on a revised visualization which is depicted here.</a:t>
            </a:r>
          </a:p>
          <a:p>
            <a:pPr>
              <a:spcBef>
                <a:spcPct val="0"/>
              </a:spcBef>
            </a:pPr>
            <a:endParaRPr lang="en-US" altLang="en-US" smtClean="0"/>
          </a:p>
          <a:p>
            <a:pPr>
              <a:spcBef>
                <a:spcPct val="0"/>
              </a:spcBef>
            </a:pPr>
            <a:r>
              <a:rPr lang="en-US" altLang="en-US" smtClean="0"/>
              <a:t>This is the graphic that we are hoping all regional chapters will use to summarize how climate change is shifting risks and the potential for risk reduction through adaptation and mitigation</a:t>
            </a:r>
          </a:p>
          <a:p>
            <a:pPr>
              <a:spcBef>
                <a:spcPct val="0"/>
              </a:spcBef>
            </a:pPr>
            <a:endParaRPr lang="en-US" altLang="en-US" smtClean="0"/>
          </a:p>
          <a:p>
            <a:pPr>
              <a:spcBef>
                <a:spcPct val="0"/>
              </a:spcBef>
            </a:pPr>
            <a:r>
              <a:rPr lang="en-US" altLang="en-US" smtClean="0"/>
              <a:t>This graphic has a few key features</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883" indent="-285724" eaLnBrk="0" hangingPunct="0">
              <a:defRPr>
                <a:solidFill>
                  <a:schemeClr val="tx1"/>
                </a:solidFill>
                <a:latin typeface="Arial" charset="0"/>
              </a:defRPr>
            </a:lvl2pPr>
            <a:lvl3pPr marL="1142898" indent="-228580" eaLnBrk="0" hangingPunct="0">
              <a:defRPr>
                <a:solidFill>
                  <a:schemeClr val="tx1"/>
                </a:solidFill>
                <a:latin typeface="Arial" charset="0"/>
              </a:defRPr>
            </a:lvl3pPr>
            <a:lvl4pPr marL="1600057" indent="-228580" eaLnBrk="0" hangingPunct="0">
              <a:defRPr>
                <a:solidFill>
                  <a:schemeClr val="tx1"/>
                </a:solidFill>
                <a:latin typeface="Arial" charset="0"/>
              </a:defRPr>
            </a:lvl4pPr>
            <a:lvl5pPr marL="2057217" indent="-228580" eaLnBrk="0" hangingPunct="0">
              <a:defRPr>
                <a:solidFill>
                  <a:schemeClr val="tx1"/>
                </a:solidFill>
                <a:latin typeface="Arial" charset="0"/>
              </a:defRPr>
            </a:lvl5pPr>
            <a:lvl6pPr marL="2514376" indent="-228580" eaLnBrk="0" fontAlgn="base" hangingPunct="0">
              <a:spcBef>
                <a:spcPct val="0"/>
              </a:spcBef>
              <a:spcAft>
                <a:spcPct val="0"/>
              </a:spcAft>
              <a:defRPr>
                <a:solidFill>
                  <a:schemeClr val="tx1"/>
                </a:solidFill>
                <a:latin typeface="Arial" charset="0"/>
              </a:defRPr>
            </a:lvl6pPr>
            <a:lvl7pPr marL="2971535" indent="-228580" eaLnBrk="0" fontAlgn="base" hangingPunct="0">
              <a:spcBef>
                <a:spcPct val="0"/>
              </a:spcBef>
              <a:spcAft>
                <a:spcPct val="0"/>
              </a:spcAft>
              <a:defRPr>
                <a:solidFill>
                  <a:schemeClr val="tx1"/>
                </a:solidFill>
                <a:latin typeface="Arial" charset="0"/>
              </a:defRPr>
            </a:lvl7pPr>
            <a:lvl8pPr marL="3428695" indent="-228580" eaLnBrk="0" fontAlgn="base" hangingPunct="0">
              <a:spcBef>
                <a:spcPct val="0"/>
              </a:spcBef>
              <a:spcAft>
                <a:spcPct val="0"/>
              </a:spcAft>
              <a:defRPr>
                <a:solidFill>
                  <a:schemeClr val="tx1"/>
                </a:solidFill>
                <a:latin typeface="Arial" charset="0"/>
              </a:defRPr>
            </a:lvl8pPr>
            <a:lvl9pPr marL="3885854" indent="-228580" eaLnBrk="0" fontAlgn="base" hangingPunct="0">
              <a:spcBef>
                <a:spcPct val="0"/>
              </a:spcBef>
              <a:spcAft>
                <a:spcPct val="0"/>
              </a:spcAft>
              <a:defRPr>
                <a:solidFill>
                  <a:schemeClr val="tx1"/>
                </a:solidFill>
                <a:latin typeface="Arial" charset="0"/>
              </a:defRPr>
            </a:lvl9pPr>
          </a:lstStyle>
          <a:p>
            <a:pPr eaLnBrk="1" hangingPunct="1"/>
            <a:fld id="{3FBD77B6-23B1-4E45-9601-E8E50C855F4D}" type="slidenum">
              <a:rPr lang="en-US" altLang="en-US"/>
              <a:pPr eaLnBrk="1" hangingPunct="1"/>
              <a:t>7</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2438400"/>
            <a:ext cx="9147175" cy="1063625"/>
            <a:chOff x="-2" y="1536"/>
            <a:chExt cx="5762" cy="670"/>
          </a:xfrm>
        </p:grpSpPr>
        <p:grpSp>
          <p:nvGrpSpPr>
            <p:cNvPr id="5" name="Group 3"/>
            <p:cNvGrpSpPr>
              <a:grpSpLocks/>
            </p:cNvGrpSpPr>
            <p:nvPr/>
          </p:nvGrpSpPr>
          <p:grpSpPr bwMode="auto">
            <a:xfrm flipH="1">
              <a:off x="-2" y="1562"/>
              <a:ext cx="5762" cy="638"/>
              <a:chOff x="-2" y="1562"/>
              <a:chExt cx="5762" cy="638"/>
            </a:xfrm>
          </p:grpSpPr>
          <p:sp>
            <p:nvSpPr>
              <p:cNvPr id="8" name="Freeform 4"/>
              <p:cNvSpPr>
                <a:spLocks/>
              </p:cNvSpPr>
              <p:nvPr/>
            </p:nvSpPr>
            <p:spPr bwMode="ltGray">
              <a:xfrm rot="-5400000">
                <a:off x="2559" y="-993"/>
                <a:ext cx="624" cy="5745"/>
              </a:xfrm>
              <a:custGeom>
                <a:avLst/>
                <a:gdLst>
                  <a:gd name="T0" fmla="*/ 0 w 1000"/>
                  <a:gd name="T1" fmla="*/ 0 h 720"/>
                  <a:gd name="T2" fmla="*/ 0 w 1000"/>
                  <a:gd name="T3" fmla="*/ 5745 h 720"/>
                  <a:gd name="T4" fmla="*/ 624 w 1000"/>
                  <a:gd name="T5" fmla="*/ 5745 h 720"/>
                  <a:gd name="T6" fmla="*/ 624 w 1000"/>
                  <a:gd name="T7" fmla="*/ 0 h 720"/>
                  <a:gd name="T8" fmla="*/ 0 w 1000"/>
                  <a:gd name="T9" fmla="*/ 0 h 7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9" name="Freeform 5"/>
              <p:cNvSpPr>
                <a:spLocks/>
              </p:cNvSpPr>
              <p:nvPr/>
            </p:nvSpPr>
            <p:spPr bwMode="ltGray">
              <a:xfrm rot="-5400000">
                <a:off x="1323" y="1669"/>
                <a:ext cx="624" cy="421"/>
              </a:xfrm>
              <a:custGeom>
                <a:avLst/>
                <a:gdLst>
                  <a:gd name="T0" fmla="*/ 0 w 624"/>
                  <a:gd name="T1" fmla="*/ 0 h 317"/>
                  <a:gd name="T2" fmla="*/ 0 w 624"/>
                  <a:gd name="T3" fmla="*/ 361 h 317"/>
                  <a:gd name="T4" fmla="*/ 624 w 624"/>
                  <a:gd name="T5" fmla="*/ 361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0" name="Freeform 6"/>
              <p:cNvSpPr>
                <a:spLocks/>
              </p:cNvSpPr>
              <p:nvPr/>
            </p:nvSpPr>
            <p:spPr bwMode="ltGray">
              <a:xfrm rot="-5400000">
                <a:off x="982" y="1669"/>
                <a:ext cx="624" cy="422"/>
              </a:xfrm>
              <a:custGeom>
                <a:avLst/>
                <a:gdLst>
                  <a:gd name="T0" fmla="*/ 0 w 624"/>
                  <a:gd name="T1" fmla="*/ 0 h 317"/>
                  <a:gd name="T2" fmla="*/ 0 w 624"/>
                  <a:gd name="T3" fmla="*/ 362 h 317"/>
                  <a:gd name="T4" fmla="*/ 624 w 624"/>
                  <a:gd name="T5" fmla="*/ 362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1" name="Freeform 7"/>
              <p:cNvSpPr>
                <a:spLocks/>
              </p:cNvSpPr>
              <p:nvPr/>
            </p:nvSpPr>
            <p:spPr bwMode="ltGray">
              <a:xfrm rot="-5400000">
                <a:off x="-57" y="1752"/>
                <a:ext cx="624" cy="255"/>
              </a:xfrm>
              <a:custGeom>
                <a:avLst/>
                <a:gdLst>
                  <a:gd name="T0" fmla="*/ 0 w 624"/>
                  <a:gd name="T1" fmla="*/ 37 h 370"/>
                  <a:gd name="T2" fmla="*/ 0 w 624"/>
                  <a:gd name="T3" fmla="*/ 224 h 370"/>
                  <a:gd name="T4" fmla="*/ 624 w 624"/>
                  <a:gd name="T5" fmla="*/ 224 h 370"/>
                  <a:gd name="T6" fmla="*/ 624 w 624"/>
                  <a:gd name="T7" fmla="*/ 37 h 370"/>
                  <a:gd name="T8" fmla="*/ 384 w 624"/>
                  <a:gd name="T9" fmla="*/ 6 h 370"/>
                  <a:gd name="T10" fmla="*/ 0 w 624"/>
                  <a:gd name="T11" fmla="*/ 37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n-US"/>
              </a:p>
            </p:txBody>
          </p:sp>
          <p:sp>
            <p:nvSpPr>
              <p:cNvPr id="12" name="Freeform 8"/>
              <p:cNvSpPr>
                <a:spLocks/>
              </p:cNvSpPr>
              <p:nvPr/>
            </p:nvSpPr>
            <p:spPr bwMode="ltGray">
              <a:xfrm rot="-5400000">
                <a:off x="664" y="1733"/>
                <a:ext cx="624" cy="294"/>
              </a:xfrm>
              <a:custGeom>
                <a:avLst/>
                <a:gdLst>
                  <a:gd name="T0" fmla="*/ 0 w 624"/>
                  <a:gd name="T1" fmla="*/ 0 h 317"/>
                  <a:gd name="T2" fmla="*/ 0 w 624"/>
                  <a:gd name="T3" fmla="*/ 252 h 317"/>
                  <a:gd name="T4" fmla="*/ 624 w 624"/>
                  <a:gd name="T5" fmla="*/ 252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3" name="Freeform 9"/>
              <p:cNvSpPr>
                <a:spLocks/>
              </p:cNvSpPr>
              <p:nvPr/>
            </p:nvSpPr>
            <p:spPr bwMode="ltGray">
              <a:xfrm rot="-5400000">
                <a:off x="442" y="1699"/>
                <a:ext cx="624" cy="362"/>
              </a:xfrm>
              <a:custGeom>
                <a:avLst/>
                <a:gdLst>
                  <a:gd name="T0" fmla="*/ 0 w 624"/>
                  <a:gd name="T1" fmla="*/ 0 h 272"/>
                  <a:gd name="T2" fmla="*/ 0 w 624"/>
                  <a:gd name="T3" fmla="*/ 362 h 272"/>
                  <a:gd name="T4" fmla="*/ 240 w 624"/>
                  <a:gd name="T5" fmla="*/ 319 h 272"/>
                  <a:gd name="T6" fmla="*/ 624 w 624"/>
                  <a:gd name="T7" fmla="*/ 362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4" name="Freeform 10"/>
              <p:cNvSpPr>
                <a:spLocks/>
              </p:cNvSpPr>
              <p:nvPr/>
            </p:nvSpPr>
            <p:spPr bwMode="ltGray">
              <a:xfrm rot="-5400000">
                <a:off x="156" y="1726"/>
                <a:ext cx="632" cy="315"/>
              </a:xfrm>
              <a:custGeom>
                <a:avLst/>
                <a:gdLst>
                  <a:gd name="T0" fmla="*/ 8 w 632"/>
                  <a:gd name="T1" fmla="*/ 39 h 362"/>
                  <a:gd name="T2" fmla="*/ 8 w 632"/>
                  <a:gd name="T3" fmla="*/ 276 h 362"/>
                  <a:gd name="T4" fmla="*/ 248 w 632"/>
                  <a:gd name="T5" fmla="*/ 276 h 362"/>
                  <a:gd name="T6" fmla="*/ 632 w 632"/>
                  <a:gd name="T7" fmla="*/ 276 h 362"/>
                  <a:gd name="T8" fmla="*/ 632 w 632"/>
                  <a:gd name="T9" fmla="*/ 39 h 362"/>
                  <a:gd name="T10" fmla="*/ 104 w 632"/>
                  <a:gd name="T11" fmla="*/ 39 h 362"/>
                  <a:gd name="T12" fmla="*/ 8 w 632"/>
                  <a:gd name="T13" fmla="*/ 39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5" name="Freeform 11"/>
              <p:cNvSpPr>
                <a:spLocks/>
              </p:cNvSpPr>
              <p:nvPr/>
            </p:nvSpPr>
            <p:spPr bwMode="ltGray">
              <a:xfrm rot="-5400000">
                <a:off x="3211" y="1664"/>
                <a:ext cx="624" cy="421"/>
              </a:xfrm>
              <a:custGeom>
                <a:avLst/>
                <a:gdLst>
                  <a:gd name="T0" fmla="*/ 0 w 624"/>
                  <a:gd name="T1" fmla="*/ 0 h 317"/>
                  <a:gd name="T2" fmla="*/ 0 w 624"/>
                  <a:gd name="T3" fmla="*/ 361 h 317"/>
                  <a:gd name="T4" fmla="*/ 624 w 624"/>
                  <a:gd name="T5" fmla="*/ 361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6" name="Freeform 12"/>
              <p:cNvSpPr>
                <a:spLocks/>
              </p:cNvSpPr>
              <p:nvPr/>
            </p:nvSpPr>
            <p:spPr bwMode="ltGray">
              <a:xfrm rot="-5400000">
                <a:off x="2870" y="1664"/>
                <a:ext cx="624" cy="422"/>
              </a:xfrm>
              <a:custGeom>
                <a:avLst/>
                <a:gdLst>
                  <a:gd name="T0" fmla="*/ 0 w 624"/>
                  <a:gd name="T1" fmla="*/ 0 h 317"/>
                  <a:gd name="T2" fmla="*/ 0 w 624"/>
                  <a:gd name="T3" fmla="*/ 362 h 317"/>
                  <a:gd name="T4" fmla="*/ 624 w 624"/>
                  <a:gd name="T5" fmla="*/ 362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7" name="Freeform 13"/>
              <p:cNvSpPr>
                <a:spLocks/>
              </p:cNvSpPr>
              <p:nvPr/>
            </p:nvSpPr>
            <p:spPr bwMode="ltGray">
              <a:xfrm rot="-5400000">
                <a:off x="1830" y="1747"/>
                <a:ext cx="624" cy="255"/>
              </a:xfrm>
              <a:custGeom>
                <a:avLst/>
                <a:gdLst>
                  <a:gd name="T0" fmla="*/ 0 w 624"/>
                  <a:gd name="T1" fmla="*/ 37 h 370"/>
                  <a:gd name="T2" fmla="*/ 0 w 624"/>
                  <a:gd name="T3" fmla="*/ 224 h 370"/>
                  <a:gd name="T4" fmla="*/ 624 w 624"/>
                  <a:gd name="T5" fmla="*/ 224 h 370"/>
                  <a:gd name="T6" fmla="*/ 624 w 624"/>
                  <a:gd name="T7" fmla="*/ 37 h 370"/>
                  <a:gd name="T8" fmla="*/ 384 w 624"/>
                  <a:gd name="T9" fmla="*/ 6 h 370"/>
                  <a:gd name="T10" fmla="*/ 0 w 624"/>
                  <a:gd name="T11" fmla="*/ 37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n-US"/>
              </a:p>
            </p:txBody>
          </p:sp>
          <p:sp>
            <p:nvSpPr>
              <p:cNvPr id="18" name="Freeform 14"/>
              <p:cNvSpPr>
                <a:spLocks/>
              </p:cNvSpPr>
              <p:nvPr/>
            </p:nvSpPr>
            <p:spPr bwMode="ltGray">
              <a:xfrm rot="-5400000">
                <a:off x="2551" y="1728"/>
                <a:ext cx="624" cy="294"/>
              </a:xfrm>
              <a:custGeom>
                <a:avLst/>
                <a:gdLst>
                  <a:gd name="T0" fmla="*/ 0 w 624"/>
                  <a:gd name="T1" fmla="*/ 0 h 317"/>
                  <a:gd name="T2" fmla="*/ 0 w 624"/>
                  <a:gd name="T3" fmla="*/ 252 h 317"/>
                  <a:gd name="T4" fmla="*/ 624 w 624"/>
                  <a:gd name="T5" fmla="*/ 252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9" name="Freeform 15"/>
              <p:cNvSpPr>
                <a:spLocks/>
              </p:cNvSpPr>
              <p:nvPr/>
            </p:nvSpPr>
            <p:spPr bwMode="ltGray">
              <a:xfrm rot="-5400000">
                <a:off x="2330" y="1694"/>
                <a:ext cx="624" cy="361"/>
              </a:xfrm>
              <a:custGeom>
                <a:avLst/>
                <a:gdLst>
                  <a:gd name="T0" fmla="*/ 0 w 624"/>
                  <a:gd name="T1" fmla="*/ 0 h 272"/>
                  <a:gd name="T2" fmla="*/ 0 w 624"/>
                  <a:gd name="T3" fmla="*/ 361 h 272"/>
                  <a:gd name="T4" fmla="*/ 240 w 624"/>
                  <a:gd name="T5" fmla="*/ 319 h 272"/>
                  <a:gd name="T6" fmla="*/ 624 w 624"/>
                  <a:gd name="T7" fmla="*/ 361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20" name="Freeform 16"/>
              <p:cNvSpPr>
                <a:spLocks/>
              </p:cNvSpPr>
              <p:nvPr/>
            </p:nvSpPr>
            <p:spPr bwMode="ltGray">
              <a:xfrm rot="-5400000">
                <a:off x="2043" y="1721"/>
                <a:ext cx="632" cy="316"/>
              </a:xfrm>
              <a:custGeom>
                <a:avLst/>
                <a:gdLst>
                  <a:gd name="T0" fmla="*/ 8 w 632"/>
                  <a:gd name="T1" fmla="*/ 39 h 362"/>
                  <a:gd name="T2" fmla="*/ 8 w 632"/>
                  <a:gd name="T3" fmla="*/ 277 h 362"/>
                  <a:gd name="T4" fmla="*/ 248 w 632"/>
                  <a:gd name="T5" fmla="*/ 277 h 362"/>
                  <a:gd name="T6" fmla="*/ 632 w 632"/>
                  <a:gd name="T7" fmla="*/ 277 h 362"/>
                  <a:gd name="T8" fmla="*/ 632 w 632"/>
                  <a:gd name="T9" fmla="*/ 39 h 362"/>
                  <a:gd name="T10" fmla="*/ 104 w 632"/>
                  <a:gd name="T11" fmla="*/ 39 h 362"/>
                  <a:gd name="T12" fmla="*/ 8 w 632"/>
                  <a:gd name="T13" fmla="*/ 39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21" name="Freeform 17"/>
              <p:cNvSpPr>
                <a:spLocks/>
              </p:cNvSpPr>
              <p:nvPr/>
            </p:nvSpPr>
            <p:spPr bwMode="ltGray">
              <a:xfrm rot="-5400000">
                <a:off x="4077" y="1669"/>
                <a:ext cx="624" cy="421"/>
              </a:xfrm>
              <a:custGeom>
                <a:avLst/>
                <a:gdLst>
                  <a:gd name="T0" fmla="*/ 0 w 624"/>
                  <a:gd name="T1" fmla="*/ 0 h 317"/>
                  <a:gd name="T2" fmla="*/ 0 w 624"/>
                  <a:gd name="T3" fmla="*/ 361 h 317"/>
                  <a:gd name="T4" fmla="*/ 624 w 624"/>
                  <a:gd name="T5" fmla="*/ 361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22" name="Freeform 18"/>
              <p:cNvSpPr>
                <a:spLocks/>
              </p:cNvSpPr>
              <p:nvPr/>
            </p:nvSpPr>
            <p:spPr bwMode="ltGray">
              <a:xfrm rot="-5400000">
                <a:off x="3736" y="1669"/>
                <a:ext cx="624" cy="422"/>
              </a:xfrm>
              <a:custGeom>
                <a:avLst/>
                <a:gdLst>
                  <a:gd name="T0" fmla="*/ 0 w 624"/>
                  <a:gd name="T1" fmla="*/ 0 h 317"/>
                  <a:gd name="T2" fmla="*/ 0 w 624"/>
                  <a:gd name="T3" fmla="*/ 362 h 317"/>
                  <a:gd name="T4" fmla="*/ 624 w 624"/>
                  <a:gd name="T5" fmla="*/ 362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23" name="Freeform 19"/>
              <p:cNvSpPr>
                <a:spLocks/>
              </p:cNvSpPr>
              <p:nvPr/>
            </p:nvSpPr>
            <p:spPr bwMode="ltGray">
              <a:xfrm rot="-5400000">
                <a:off x="4584" y="1747"/>
                <a:ext cx="624" cy="255"/>
              </a:xfrm>
              <a:custGeom>
                <a:avLst/>
                <a:gdLst>
                  <a:gd name="T0" fmla="*/ 0 w 624"/>
                  <a:gd name="T1" fmla="*/ 37 h 370"/>
                  <a:gd name="T2" fmla="*/ 0 w 624"/>
                  <a:gd name="T3" fmla="*/ 224 h 370"/>
                  <a:gd name="T4" fmla="*/ 624 w 624"/>
                  <a:gd name="T5" fmla="*/ 224 h 370"/>
                  <a:gd name="T6" fmla="*/ 624 w 624"/>
                  <a:gd name="T7" fmla="*/ 37 h 370"/>
                  <a:gd name="T8" fmla="*/ 384 w 624"/>
                  <a:gd name="T9" fmla="*/ 6 h 370"/>
                  <a:gd name="T10" fmla="*/ 0 w 624"/>
                  <a:gd name="T11" fmla="*/ 37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n-US"/>
              </a:p>
            </p:txBody>
          </p:sp>
          <p:sp>
            <p:nvSpPr>
              <p:cNvPr id="24"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25" name="Freeform 21"/>
              <p:cNvSpPr>
                <a:spLocks/>
              </p:cNvSpPr>
              <p:nvPr/>
            </p:nvSpPr>
            <p:spPr bwMode="ltGray">
              <a:xfrm rot="-5400000">
                <a:off x="5084" y="1694"/>
                <a:ext cx="624" cy="361"/>
              </a:xfrm>
              <a:custGeom>
                <a:avLst/>
                <a:gdLst>
                  <a:gd name="T0" fmla="*/ 0 w 624"/>
                  <a:gd name="T1" fmla="*/ 0 h 272"/>
                  <a:gd name="T2" fmla="*/ 0 w 624"/>
                  <a:gd name="T3" fmla="*/ 361 h 272"/>
                  <a:gd name="T4" fmla="*/ 240 w 624"/>
                  <a:gd name="T5" fmla="*/ 319 h 272"/>
                  <a:gd name="T6" fmla="*/ 624 w 624"/>
                  <a:gd name="T7" fmla="*/ 361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26" name="Freeform 22"/>
              <p:cNvSpPr>
                <a:spLocks/>
              </p:cNvSpPr>
              <p:nvPr/>
            </p:nvSpPr>
            <p:spPr bwMode="ltGray">
              <a:xfrm rot="-5400000">
                <a:off x="4797" y="1721"/>
                <a:ext cx="632" cy="316"/>
              </a:xfrm>
              <a:custGeom>
                <a:avLst/>
                <a:gdLst>
                  <a:gd name="T0" fmla="*/ 8 w 632"/>
                  <a:gd name="T1" fmla="*/ 39 h 362"/>
                  <a:gd name="T2" fmla="*/ 8 w 632"/>
                  <a:gd name="T3" fmla="*/ 277 h 362"/>
                  <a:gd name="T4" fmla="*/ 248 w 632"/>
                  <a:gd name="T5" fmla="*/ 277 h 362"/>
                  <a:gd name="T6" fmla="*/ 632 w 632"/>
                  <a:gd name="T7" fmla="*/ 277 h 362"/>
                  <a:gd name="T8" fmla="*/ 632 w 632"/>
                  <a:gd name="T9" fmla="*/ 39 h 362"/>
                  <a:gd name="T10" fmla="*/ 104 w 632"/>
                  <a:gd name="T11" fmla="*/ 39 h 362"/>
                  <a:gd name="T12" fmla="*/ 8 w 632"/>
                  <a:gd name="T13" fmla="*/ 39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grpSp>
        <p:sp>
          <p:nvSpPr>
            <p:cNvPr id="6" name="Freeform 23"/>
            <p:cNvSpPr>
              <a:spLocks/>
            </p:cNvSpPr>
            <p:nvPr/>
          </p:nvSpPr>
          <p:spPr bwMode="ltGray">
            <a:xfrm flipH="1">
              <a:off x="-2" y="1536"/>
              <a:ext cx="5762" cy="412"/>
            </a:xfrm>
            <a:custGeom>
              <a:avLst/>
              <a:gdLst>
                <a:gd name="T0" fmla="*/ 0 w 5762"/>
                <a:gd name="T1" fmla="*/ 210 h 385"/>
                <a:gd name="T2" fmla="*/ 5762 w 5762"/>
                <a:gd name="T3" fmla="*/ 201 h 385"/>
                <a:gd name="T4" fmla="*/ 5762 w 5762"/>
                <a:gd name="T5" fmla="*/ 4 h 385"/>
                <a:gd name="T6" fmla="*/ 0 w 5762"/>
                <a:gd name="T7" fmla="*/ 0 h 385"/>
                <a:gd name="T8" fmla="*/ 0 w 5762"/>
                <a:gd name="T9" fmla="*/ 210 h 3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5400000" scaled="1"/>
            </a:gradFill>
            <a:ln>
              <a:noFill/>
            </a:ln>
            <a:effectLst/>
            <a:extLst>
              <a:ext uri="{91240B29-F687-4F45-9708-019B960494DF}">
                <a14:hiddenLine xmlns:a14="http://schemas.microsoft.com/office/drawing/2010/main" w="9525" cap="flat">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 name="Freeform 24"/>
            <p:cNvSpPr>
              <a:spLocks/>
            </p:cNvSpPr>
            <p:nvPr/>
          </p:nvSpPr>
          <p:spPr bwMode="ltGray">
            <a:xfrm flipH="1">
              <a:off x="-2" y="2017"/>
              <a:ext cx="5761" cy="189"/>
            </a:xfrm>
            <a:custGeom>
              <a:avLst/>
              <a:gdLst>
                <a:gd name="T0" fmla="*/ 0 w 5761"/>
                <a:gd name="T1" fmla="*/ 28 h 189"/>
                <a:gd name="T2" fmla="*/ 5761 w 5761"/>
                <a:gd name="T3" fmla="*/ 0 h 189"/>
                <a:gd name="T4" fmla="*/ 5761 w 5761"/>
                <a:gd name="T5" fmla="*/ 189 h 189"/>
                <a:gd name="T6" fmla="*/ 1 w 5761"/>
                <a:gd name="T7" fmla="*/ 189 h 189"/>
                <a:gd name="T8" fmla="*/ 0 w 5761"/>
                <a:gd name="T9" fmla="*/ 28 h 1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5400000" scaled="1"/>
            </a:gradFill>
            <a:ln>
              <a:noFill/>
            </a:ln>
            <a:effectLst/>
            <a:extLst>
              <a:ext uri="{91240B29-F687-4F45-9708-019B960494DF}">
                <a14:hiddenLine xmlns:a14="http://schemas.microsoft.com/office/drawing/2010/main" w="9525" cap="flat">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
        <p:nvSpPr>
          <p:cNvPr id="4121" name="Rectangle 25"/>
          <p:cNvSpPr>
            <a:spLocks noGrp="1" noChangeArrowheads="1"/>
          </p:cNvSpPr>
          <p:nvPr>
            <p:ph type="ctrTitle"/>
          </p:nvPr>
        </p:nvSpPr>
        <p:spPr>
          <a:xfrm>
            <a:off x="1173163" y="198438"/>
            <a:ext cx="7772400" cy="2286000"/>
          </a:xfrm>
        </p:spPr>
        <p:txBody>
          <a:bodyPr anchor="b">
            <a:spAutoFit/>
          </a:bodyPr>
          <a:lstStyle>
            <a:lvl1pPr>
              <a:defRPr sz="7200"/>
            </a:lvl1pPr>
          </a:lstStyle>
          <a:p>
            <a:pPr lvl="0"/>
            <a:r>
              <a:rPr lang="en-US" noProof="0" smtClean="0"/>
              <a:t>Click to edit Master title style</a:t>
            </a:r>
          </a:p>
        </p:txBody>
      </p:sp>
      <p:sp>
        <p:nvSpPr>
          <p:cNvPr id="4122" name="Rectangle 26"/>
          <p:cNvSpPr>
            <a:spLocks noGrp="1" noChangeArrowheads="1"/>
          </p:cNvSpPr>
          <p:nvPr>
            <p:ph type="subTitle" idx="1"/>
          </p:nvPr>
        </p:nvSpPr>
        <p:spPr>
          <a:xfrm>
            <a:off x="1166813" y="3886200"/>
            <a:ext cx="6400800" cy="1752600"/>
          </a:xfrm>
        </p:spPr>
        <p:txBody>
          <a:bodyPr/>
          <a:lstStyle>
            <a:lvl1pPr marL="0" indent="0">
              <a:buFont typeface="Wingdings" pitchFamily="2" charset="2"/>
              <a:buNone/>
              <a:defRPr sz="4000"/>
            </a:lvl1pPr>
          </a:lstStyle>
          <a:p>
            <a:pPr lvl="0"/>
            <a:r>
              <a:rPr lang="en-US" noProof="0" smtClean="0"/>
              <a:t>Click to edit Master subtitle style</a:t>
            </a:r>
          </a:p>
        </p:txBody>
      </p:sp>
      <p:sp>
        <p:nvSpPr>
          <p:cNvPr id="27" name="Rectangle 27"/>
          <p:cNvSpPr>
            <a:spLocks noGrp="1" noChangeArrowheads="1"/>
          </p:cNvSpPr>
          <p:nvPr>
            <p:ph type="dt" sz="half" idx="10"/>
          </p:nvPr>
        </p:nvSpPr>
        <p:spPr>
          <a:xfrm>
            <a:off x="1166813" y="6248400"/>
            <a:ext cx="1905000" cy="457200"/>
          </a:xfrm>
        </p:spPr>
        <p:txBody>
          <a:bodyPr/>
          <a:lstStyle>
            <a:lvl1pPr>
              <a:defRPr smtClean="0">
                <a:solidFill>
                  <a:srgbClr val="000000"/>
                </a:solidFill>
              </a:defRPr>
            </a:lvl1pPr>
          </a:lstStyle>
          <a:p>
            <a:pPr>
              <a:defRPr/>
            </a:pPr>
            <a:endParaRPr lang="en-US"/>
          </a:p>
        </p:txBody>
      </p:sp>
      <p:sp>
        <p:nvSpPr>
          <p:cNvPr id="28" name="Rectangle 28"/>
          <p:cNvSpPr>
            <a:spLocks noGrp="1" noChangeArrowheads="1"/>
          </p:cNvSpPr>
          <p:nvPr>
            <p:ph type="ftr" sz="quarter" idx="11"/>
          </p:nvPr>
        </p:nvSpPr>
        <p:spPr/>
        <p:txBody>
          <a:bodyPr/>
          <a:lstStyle>
            <a:lvl1pPr>
              <a:defRPr smtClean="0">
                <a:solidFill>
                  <a:srgbClr val="000000"/>
                </a:solidFill>
              </a:defRPr>
            </a:lvl1pPr>
          </a:lstStyle>
          <a:p>
            <a:pPr>
              <a:defRPr/>
            </a:pPr>
            <a:endParaRPr lang="en-US"/>
          </a:p>
        </p:txBody>
      </p:sp>
      <p:sp>
        <p:nvSpPr>
          <p:cNvPr id="29" name="Rectangle 29"/>
          <p:cNvSpPr>
            <a:spLocks noGrp="1" noChangeArrowheads="1"/>
          </p:cNvSpPr>
          <p:nvPr>
            <p:ph type="sldNum" sz="quarter" idx="12"/>
          </p:nvPr>
        </p:nvSpPr>
        <p:spPr/>
        <p:txBody>
          <a:bodyPr/>
          <a:lstStyle>
            <a:lvl1pPr>
              <a:defRPr smtClean="0">
                <a:solidFill>
                  <a:srgbClr val="000000"/>
                </a:solidFill>
              </a:defRPr>
            </a:lvl1pPr>
          </a:lstStyle>
          <a:p>
            <a:pPr>
              <a:defRPr/>
            </a:pPr>
            <a:fld id="{BD0DDBE6-AE17-49F8-8A31-24407F049200}" type="slidenum">
              <a:rPr lang="en-US"/>
              <a:pPr>
                <a:defRPr/>
              </a:pPr>
              <a:t>‹#›</a:t>
            </a:fld>
            <a:endParaRPr lang="en-US"/>
          </a:p>
        </p:txBody>
      </p:sp>
    </p:spTree>
    <p:extLst>
      <p:ext uri="{BB962C8B-B14F-4D97-AF65-F5344CB8AC3E}">
        <p14:creationId xmlns:p14="http://schemas.microsoft.com/office/powerpoint/2010/main" val="574303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7"/>
          <p:cNvSpPr>
            <a:spLocks noGrp="1" noChangeArrowheads="1"/>
          </p:cNvSpPr>
          <p:nvPr>
            <p:ph type="dt" sz="half" idx="10"/>
          </p:nvPr>
        </p:nvSpPr>
        <p:spPr>
          <a:ln/>
        </p:spPr>
        <p:txBody>
          <a:bodyPr/>
          <a:lstStyle>
            <a:lvl1pPr>
              <a:defRPr/>
            </a:lvl1pPr>
          </a:lstStyle>
          <a:p>
            <a:pPr>
              <a:defRPr/>
            </a:pPr>
            <a:endParaRPr lang="en-US"/>
          </a:p>
        </p:txBody>
      </p:sp>
      <p:sp>
        <p:nvSpPr>
          <p:cNvPr id="5" name="Rectangle 28"/>
          <p:cNvSpPr>
            <a:spLocks noGrp="1" noChangeArrowheads="1"/>
          </p:cNvSpPr>
          <p:nvPr>
            <p:ph type="ftr" sz="quarter" idx="11"/>
          </p:nvPr>
        </p:nvSpPr>
        <p:spPr>
          <a:ln/>
        </p:spPr>
        <p:txBody>
          <a:bodyPr/>
          <a:lstStyle>
            <a:lvl1pPr>
              <a:defRPr/>
            </a:lvl1pPr>
          </a:lstStyle>
          <a:p>
            <a:pPr>
              <a:defRPr/>
            </a:pPr>
            <a:endParaRPr lang="en-US"/>
          </a:p>
        </p:txBody>
      </p:sp>
      <p:sp>
        <p:nvSpPr>
          <p:cNvPr id="6" name="Rectangle 29"/>
          <p:cNvSpPr>
            <a:spLocks noGrp="1" noChangeArrowheads="1"/>
          </p:cNvSpPr>
          <p:nvPr>
            <p:ph type="sldNum" sz="quarter" idx="12"/>
          </p:nvPr>
        </p:nvSpPr>
        <p:spPr>
          <a:ln/>
        </p:spPr>
        <p:txBody>
          <a:bodyPr/>
          <a:lstStyle>
            <a:lvl1pPr>
              <a:defRPr/>
            </a:lvl1pPr>
          </a:lstStyle>
          <a:p>
            <a:pPr>
              <a:defRPr/>
            </a:pPr>
            <a:fld id="{6B99C334-B2AA-44D3-BFE9-061DB61781F9}" type="slidenum">
              <a:rPr lang="en-US"/>
              <a:pPr>
                <a:defRPr/>
              </a:pPr>
              <a:t>‹#›</a:t>
            </a:fld>
            <a:endParaRPr lang="en-US"/>
          </a:p>
        </p:txBody>
      </p:sp>
    </p:spTree>
    <p:extLst>
      <p:ext uri="{BB962C8B-B14F-4D97-AF65-F5344CB8AC3E}">
        <p14:creationId xmlns:p14="http://schemas.microsoft.com/office/powerpoint/2010/main" val="3793894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2463" y="4572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3163"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7"/>
          <p:cNvSpPr>
            <a:spLocks noGrp="1" noChangeArrowheads="1"/>
          </p:cNvSpPr>
          <p:nvPr>
            <p:ph type="dt" sz="half" idx="10"/>
          </p:nvPr>
        </p:nvSpPr>
        <p:spPr>
          <a:ln/>
        </p:spPr>
        <p:txBody>
          <a:bodyPr/>
          <a:lstStyle>
            <a:lvl1pPr>
              <a:defRPr/>
            </a:lvl1pPr>
          </a:lstStyle>
          <a:p>
            <a:pPr>
              <a:defRPr/>
            </a:pPr>
            <a:endParaRPr lang="en-US"/>
          </a:p>
        </p:txBody>
      </p:sp>
      <p:sp>
        <p:nvSpPr>
          <p:cNvPr id="5" name="Rectangle 28"/>
          <p:cNvSpPr>
            <a:spLocks noGrp="1" noChangeArrowheads="1"/>
          </p:cNvSpPr>
          <p:nvPr>
            <p:ph type="ftr" sz="quarter" idx="11"/>
          </p:nvPr>
        </p:nvSpPr>
        <p:spPr>
          <a:ln/>
        </p:spPr>
        <p:txBody>
          <a:bodyPr/>
          <a:lstStyle>
            <a:lvl1pPr>
              <a:defRPr/>
            </a:lvl1pPr>
          </a:lstStyle>
          <a:p>
            <a:pPr>
              <a:defRPr/>
            </a:pPr>
            <a:endParaRPr lang="en-US"/>
          </a:p>
        </p:txBody>
      </p:sp>
      <p:sp>
        <p:nvSpPr>
          <p:cNvPr id="6" name="Rectangle 29"/>
          <p:cNvSpPr>
            <a:spLocks noGrp="1" noChangeArrowheads="1"/>
          </p:cNvSpPr>
          <p:nvPr>
            <p:ph type="sldNum" sz="quarter" idx="12"/>
          </p:nvPr>
        </p:nvSpPr>
        <p:spPr>
          <a:ln/>
        </p:spPr>
        <p:txBody>
          <a:bodyPr/>
          <a:lstStyle>
            <a:lvl1pPr>
              <a:defRPr/>
            </a:lvl1pPr>
          </a:lstStyle>
          <a:p>
            <a:pPr>
              <a:defRPr/>
            </a:pPr>
            <a:fld id="{AF27EB7E-A2BD-411B-B22D-CFFC559357AC}" type="slidenum">
              <a:rPr lang="en-US"/>
              <a:pPr>
                <a:defRPr/>
              </a:pPr>
              <a:t>‹#›</a:t>
            </a:fld>
            <a:endParaRPr lang="en-US"/>
          </a:p>
        </p:txBody>
      </p:sp>
    </p:spTree>
    <p:extLst>
      <p:ext uri="{BB962C8B-B14F-4D97-AF65-F5344CB8AC3E}">
        <p14:creationId xmlns:p14="http://schemas.microsoft.com/office/powerpoint/2010/main" val="4119465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7"/>
          <p:cNvSpPr>
            <a:spLocks noGrp="1" noChangeArrowheads="1"/>
          </p:cNvSpPr>
          <p:nvPr>
            <p:ph type="dt" sz="half" idx="10"/>
          </p:nvPr>
        </p:nvSpPr>
        <p:spPr>
          <a:ln/>
        </p:spPr>
        <p:txBody>
          <a:bodyPr/>
          <a:lstStyle>
            <a:lvl1pPr>
              <a:defRPr/>
            </a:lvl1pPr>
          </a:lstStyle>
          <a:p>
            <a:pPr>
              <a:defRPr/>
            </a:pPr>
            <a:endParaRPr lang="en-US"/>
          </a:p>
        </p:txBody>
      </p:sp>
      <p:sp>
        <p:nvSpPr>
          <p:cNvPr id="5" name="Rectangle 28"/>
          <p:cNvSpPr>
            <a:spLocks noGrp="1" noChangeArrowheads="1"/>
          </p:cNvSpPr>
          <p:nvPr>
            <p:ph type="ftr" sz="quarter" idx="11"/>
          </p:nvPr>
        </p:nvSpPr>
        <p:spPr>
          <a:ln/>
        </p:spPr>
        <p:txBody>
          <a:bodyPr/>
          <a:lstStyle>
            <a:lvl1pPr>
              <a:defRPr/>
            </a:lvl1pPr>
          </a:lstStyle>
          <a:p>
            <a:pPr>
              <a:defRPr/>
            </a:pPr>
            <a:endParaRPr lang="en-US"/>
          </a:p>
        </p:txBody>
      </p:sp>
      <p:sp>
        <p:nvSpPr>
          <p:cNvPr id="6" name="Rectangle 29"/>
          <p:cNvSpPr>
            <a:spLocks noGrp="1" noChangeArrowheads="1"/>
          </p:cNvSpPr>
          <p:nvPr>
            <p:ph type="sldNum" sz="quarter" idx="12"/>
          </p:nvPr>
        </p:nvSpPr>
        <p:spPr>
          <a:ln/>
        </p:spPr>
        <p:txBody>
          <a:bodyPr/>
          <a:lstStyle>
            <a:lvl1pPr>
              <a:defRPr/>
            </a:lvl1pPr>
          </a:lstStyle>
          <a:p>
            <a:pPr>
              <a:defRPr/>
            </a:pPr>
            <a:fld id="{BE71F2BD-4D98-47B9-9F16-A45F51E16E18}" type="slidenum">
              <a:rPr lang="en-US"/>
              <a:pPr>
                <a:defRPr/>
              </a:pPr>
              <a:t>‹#›</a:t>
            </a:fld>
            <a:endParaRPr lang="en-US"/>
          </a:p>
        </p:txBody>
      </p:sp>
    </p:spTree>
    <p:extLst>
      <p:ext uri="{BB962C8B-B14F-4D97-AF65-F5344CB8AC3E}">
        <p14:creationId xmlns:p14="http://schemas.microsoft.com/office/powerpoint/2010/main" val="3029606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7"/>
          <p:cNvSpPr>
            <a:spLocks noGrp="1" noChangeArrowheads="1"/>
          </p:cNvSpPr>
          <p:nvPr>
            <p:ph type="dt" sz="half" idx="10"/>
          </p:nvPr>
        </p:nvSpPr>
        <p:spPr>
          <a:ln/>
        </p:spPr>
        <p:txBody>
          <a:bodyPr/>
          <a:lstStyle>
            <a:lvl1pPr>
              <a:defRPr/>
            </a:lvl1pPr>
          </a:lstStyle>
          <a:p>
            <a:pPr>
              <a:defRPr/>
            </a:pPr>
            <a:endParaRPr lang="en-US"/>
          </a:p>
        </p:txBody>
      </p:sp>
      <p:sp>
        <p:nvSpPr>
          <p:cNvPr id="5" name="Rectangle 28"/>
          <p:cNvSpPr>
            <a:spLocks noGrp="1" noChangeArrowheads="1"/>
          </p:cNvSpPr>
          <p:nvPr>
            <p:ph type="ftr" sz="quarter" idx="11"/>
          </p:nvPr>
        </p:nvSpPr>
        <p:spPr>
          <a:ln/>
        </p:spPr>
        <p:txBody>
          <a:bodyPr/>
          <a:lstStyle>
            <a:lvl1pPr>
              <a:defRPr/>
            </a:lvl1pPr>
          </a:lstStyle>
          <a:p>
            <a:pPr>
              <a:defRPr/>
            </a:pPr>
            <a:endParaRPr lang="en-US"/>
          </a:p>
        </p:txBody>
      </p:sp>
      <p:sp>
        <p:nvSpPr>
          <p:cNvPr id="6" name="Rectangle 29"/>
          <p:cNvSpPr>
            <a:spLocks noGrp="1" noChangeArrowheads="1"/>
          </p:cNvSpPr>
          <p:nvPr>
            <p:ph type="sldNum" sz="quarter" idx="12"/>
          </p:nvPr>
        </p:nvSpPr>
        <p:spPr>
          <a:ln/>
        </p:spPr>
        <p:txBody>
          <a:bodyPr/>
          <a:lstStyle>
            <a:lvl1pPr>
              <a:defRPr/>
            </a:lvl1pPr>
          </a:lstStyle>
          <a:p>
            <a:pPr>
              <a:defRPr/>
            </a:pPr>
            <a:fld id="{B744E56E-0C33-4FE1-9354-B1E90B9C96ED}" type="slidenum">
              <a:rPr lang="en-US"/>
              <a:pPr>
                <a:defRPr/>
              </a:pPr>
              <a:t>‹#›</a:t>
            </a:fld>
            <a:endParaRPr lang="en-US"/>
          </a:p>
        </p:txBody>
      </p:sp>
    </p:spTree>
    <p:extLst>
      <p:ext uri="{BB962C8B-B14F-4D97-AF65-F5344CB8AC3E}">
        <p14:creationId xmlns:p14="http://schemas.microsoft.com/office/powerpoint/2010/main" val="1863009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31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355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7"/>
          <p:cNvSpPr>
            <a:spLocks noGrp="1" noChangeArrowheads="1"/>
          </p:cNvSpPr>
          <p:nvPr>
            <p:ph type="dt" sz="half" idx="10"/>
          </p:nvPr>
        </p:nvSpPr>
        <p:spPr>
          <a:ln/>
        </p:spPr>
        <p:txBody>
          <a:bodyPr/>
          <a:lstStyle>
            <a:lvl1pPr>
              <a:defRPr/>
            </a:lvl1pPr>
          </a:lstStyle>
          <a:p>
            <a:pPr>
              <a:defRPr/>
            </a:pPr>
            <a:endParaRPr lang="en-US"/>
          </a:p>
        </p:txBody>
      </p:sp>
      <p:sp>
        <p:nvSpPr>
          <p:cNvPr id="6" name="Rectangle 28"/>
          <p:cNvSpPr>
            <a:spLocks noGrp="1" noChangeArrowheads="1"/>
          </p:cNvSpPr>
          <p:nvPr>
            <p:ph type="ftr" sz="quarter" idx="11"/>
          </p:nvPr>
        </p:nvSpPr>
        <p:spPr>
          <a:ln/>
        </p:spPr>
        <p:txBody>
          <a:bodyPr/>
          <a:lstStyle>
            <a:lvl1pPr>
              <a:defRPr/>
            </a:lvl1pPr>
          </a:lstStyle>
          <a:p>
            <a:pPr>
              <a:defRPr/>
            </a:pPr>
            <a:endParaRPr lang="en-US"/>
          </a:p>
        </p:txBody>
      </p:sp>
      <p:sp>
        <p:nvSpPr>
          <p:cNvPr id="7" name="Rectangle 29"/>
          <p:cNvSpPr>
            <a:spLocks noGrp="1" noChangeArrowheads="1"/>
          </p:cNvSpPr>
          <p:nvPr>
            <p:ph type="sldNum" sz="quarter" idx="12"/>
          </p:nvPr>
        </p:nvSpPr>
        <p:spPr>
          <a:ln/>
        </p:spPr>
        <p:txBody>
          <a:bodyPr/>
          <a:lstStyle>
            <a:lvl1pPr>
              <a:defRPr/>
            </a:lvl1pPr>
          </a:lstStyle>
          <a:p>
            <a:pPr>
              <a:defRPr/>
            </a:pPr>
            <a:fld id="{A669B0F1-5960-409E-81BE-1E088BAB5A96}" type="slidenum">
              <a:rPr lang="en-US"/>
              <a:pPr>
                <a:defRPr/>
              </a:pPr>
              <a:t>‹#›</a:t>
            </a:fld>
            <a:endParaRPr lang="en-US"/>
          </a:p>
        </p:txBody>
      </p:sp>
    </p:spTree>
    <p:extLst>
      <p:ext uri="{BB962C8B-B14F-4D97-AF65-F5344CB8AC3E}">
        <p14:creationId xmlns:p14="http://schemas.microsoft.com/office/powerpoint/2010/main" val="2772454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7"/>
          <p:cNvSpPr>
            <a:spLocks noGrp="1" noChangeArrowheads="1"/>
          </p:cNvSpPr>
          <p:nvPr>
            <p:ph type="dt" sz="half" idx="10"/>
          </p:nvPr>
        </p:nvSpPr>
        <p:spPr>
          <a:ln/>
        </p:spPr>
        <p:txBody>
          <a:bodyPr/>
          <a:lstStyle>
            <a:lvl1pPr>
              <a:defRPr/>
            </a:lvl1pPr>
          </a:lstStyle>
          <a:p>
            <a:pPr>
              <a:defRPr/>
            </a:pPr>
            <a:endParaRPr lang="en-US"/>
          </a:p>
        </p:txBody>
      </p:sp>
      <p:sp>
        <p:nvSpPr>
          <p:cNvPr id="8" name="Rectangle 28"/>
          <p:cNvSpPr>
            <a:spLocks noGrp="1" noChangeArrowheads="1"/>
          </p:cNvSpPr>
          <p:nvPr>
            <p:ph type="ftr" sz="quarter" idx="11"/>
          </p:nvPr>
        </p:nvSpPr>
        <p:spPr>
          <a:ln/>
        </p:spPr>
        <p:txBody>
          <a:bodyPr/>
          <a:lstStyle>
            <a:lvl1pPr>
              <a:defRPr/>
            </a:lvl1pPr>
          </a:lstStyle>
          <a:p>
            <a:pPr>
              <a:defRPr/>
            </a:pPr>
            <a:endParaRPr lang="en-US"/>
          </a:p>
        </p:txBody>
      </p:sp>
      <p:sp>
        <p:nvSpPr>
          <p:cNvPr id="9" name="Rectangle 29"/>
          <p:cNvSpPr>
            <a:spLocks noGrp="1" noChangeArrowheads="1"/>
          </p:cNvSpPr>
          <p:nvPr>
            <p:ph type="sldNum" sz="quarter" idx="12"/>
          </p:nvPr>
        </p:nvSpPr>
        <p:spPr>
          <a:ln/>
        </p:spPr>
        <p:txBody>
          <a:bodyPr/>
          <a:lstStyle>
            <a:lvl1pPr>
              <a:defRPr/>
            </a:lvl1pPr>
          </a:lstStyle>
          <a:p>
            <a:pPr>
              <a:defRPr/>
            </a:pPr>
            <a:fld id="{D342C680-582F-4B85-9202-359B7B3A77B8}" type="slidenum">
              <a:rPr lang="en-US"/>
              <a:pPr>
                <a:defRPr/>
              </a:pPr>
              <a:t>‹#›</a:t>
            </a:fld>
            <a:endParaRPr lang="en-US"/>
          </a:p>
        </p:txBody>
      </p:sp>
    </p:spTree>
    <p:extLst>
      <p:ext uri="{BB962C8B-B14F-4D97-AF65-F5344CB8AC3E}">
        <p14:creationId xmlns:p14="http://schemas.microsoft.com/office/powerpoint/2010/main" val="4192099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7"/>
          <p:cNvSpPr>
            <a:spLocks noGrp="1" noChangeArrowheads="1"/>
          </p:cNvSpPr>
          <p:nvPr>
            <p:ph type="dt" sz="half" idx="10"/>
          </p:nvPr>
        </p:nvSpPr>
        <p:spPr>
          <a:ln/>
        </p:spPr>
        <p:txBody>
          <a:bodyPr/>
          <a:lstStyle>
            <a:lvl1pPr>
              <a:defRPr/>
            </a:lvl1pPr>
          </a:lstStyle>
          <a:p>
            <a:pPr>
              <a:defRPr/>
            </a:pPr>
            <a:endParaRPr lang="en-US"/>
          </a:p>
        </p:txBody>
      </p:sp>
      <p:sp>
        <p:nvSpPr>
          <p:cNvPr id="4" name="Rectangle 28"/>
          <p:cNvSpPr>
            <a:spLocks noGrp="1" noChangeArrowheads="1"/>
          </p:cNvSpPr>
          <p:nvPr>
            <p:ph type="ftr" sz="quarter" idx="11"/>
          </p:nvPr>
        </p:nvSpPr>
        <p:spPr>
          <a:ln/>
        </p:spPr>
        <p:txBody>
          <a:bodyPr/>
          <a:lstStyle>
            <a:lvl1pPr>
              <a:defRPr/>
            </a:lvl1pPr>
          </a:lstStyle>
          <a:p>
            <a:pPr>
              <a:defRPr/>
            </a:pPr>
            <a:endParaRPr lang="en-US"/>
          </a:p>
        </p:txBody>
      </p:sp>
      <p:sp>
        <p:nvSpPr>
          <p:cNvPr id="5" name="Rectangle 29"/>
          <p:cNvSpPr>
            <a:spLocks noGrp="1" noChangeArrowheads="1"/>
          </p:cNvSpPr>
          <p:nvPr>
            <p:ph type="sldNum" sz="quarter" idx="12"/>
          </p:nvPr>
        </p:nvSpPr>
        <p:spPr>
          <a:ln/>
        </p:spPr>
        <p:txBody>
          <a:bodyPr/>
          <a:lstStyle>
            <a:lvl1pPr>
              <a:defRPr/>
            </a:lvl1pPr>
          </a:lstStyle>
          <a:p>
            <a:pPr>
              <a:defRPr/>
            </a:pPr>
            <a:fld id="{7FE38BA1-9FB1-4D15-8D13-CA8E29E027D8}" type="slidenum">
              <a:rPr lang="en-US"/>
              <a:pPr>
                <a:defRPr/>
              </a:pPr>
              <a:t>‹#›</a:t>
            </a:fld>
            <a:endParaRPr lang="en-US"/>
          </a:p>
        </p:txBody>
      </p:sp>
    </p:spTree>
    <p:extLst>
      <p:ext uri="{BB962C8B-B14F-4D97-AF65-F5344CB8AC3E}">
        <p14:creationId xmlns:p14="http://schemas.microsoft.com/office/powerpoint/2010/main" val="3768565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7"/>
          <p:cNvSpPr>
            <a:spLocks noGrp="1" noChangeArrowheads="1"/>
          </p:cNvSpPr>
          <p:nvPr>
            <p:ph type="dt" sz="half" idx="10"/>
          </p:nvPr>
        </p:nvSpPr>
        <p:spPr>
          <a:ln/>
        </p:spPr>
        <p:txBody>
          <a:bodyPr/>
          <a:lstStyle>
            <a:lvl1pPr>
              <a:defRPr/>
            </a:lvl1pPr>
          </a:lstStyle>
          <a:p>
            <a:pPr>
              <a:defRPr/>
            </a:pPr>
            <a:endParaRPr lang="en-US"/>
          </a:p>
        </p:txBody>
      </p:sp>
      <p:sp>
        <p:nvSpPr>
          <p:cNvPr id="3" name="Rectangle 28"/>
          <p:cNvSpPr>
            <a:spLocks noGrp="1" noChangeArrowheads="1"/>
          </p:cNvSpPr>
          <p:nvPr>
            <p:ph type="ftr" sz="quarter" idx="11"/>
          </p:nvPr>
        </p:nvSpPr>
        <p:spPr>
          <a:ln/>
        </p:spPr>
        <p:txBody>
          <a:bodyPr/>
          <a:lstStyle>
            <a:lvl1pPr>
              <a:defRPr/>
            </a:lvl1pPr>
          </a:lstStyle>
          <a:p>
            <a:pPr>
              <a:defRPr/>
            </a:pPr>
            <a:endParaRPr lang="en-US"/>
          </a:p>
        </p:txBody>
      </p:sp>
      <p:sp>
        <p:nvSpPr>
          <p:cNvPr id="4" name="Rectangle 29"/>
          <p:cNvSpPr>
            <a:spLocks noGrp="1" noChangeArrowheads="1"/>
          </p:cNvSpPr>
          <p:nvPr>
            <p:ph type="sldNum" sz="quarter" idx="12"/>
          </p:nvPr>
        </p:nvSpPr>
        <p:spPr>
          <a:ln/>
        </p:spPr>
        <p:txBody>
          <a:bodyPr/>
          <a:lstStyle>
            <a:lvl1pPr>
              <a:defRPr/>
            </a:lvl1pPr>
          </a:lstStyle>
          <a:p>
            <a:pPr>
              <a:defRPr/>
            </a:pPr>
            <a:fld id="{0E139BC3-24F5-4423-AAA2-376DFF8EDEE2}" type="slidenum">
              <a:rPr lang="en-US"/>
              <a:pPr>
                <a:defRPr/>
              </a:pPr>
              <a:t>‹#›</a:t>
            </a:fld>
            <a:endParaRPr lang="en-US"/>
          </a:p>
        </p:txBody>
      </p:sp>
    </p:spTree>
    <p:extLst>
      <p:ext uri="{BB962C8B-B14F-4D97-AF65-F5344CB8AC3E}">
        <p14:creationId xmlns:p14="http://schemas.microsoft.com/office/powerpoint/2010/main" val="208077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7"/>
          <p:cNvSpPr>
            <a:spLocks noGrp="1" noChangeArrowheads="1"/>
          </p:cNvSpPr>
          <p:nvPr>
            <p:ph type="dt" sz="half" idx="10"/>
          </p:nvPr>
        </p:nvSpPr>
        <p:spPr>
          <a:ln/>
        </p:spPr>
        <p:txBody>
          <a:bodyPr/>
          <a:lstStyle>
            <a:lvl1pPr>
              <a:defRPr/>
            </a:lvl1pPr>
          </a:lstStyle>
          <a:p>
            <a:pPr>
              <a:defRPr/>
            </a:pPr>
            <a:endParaRPr lang="en-US"/>
          </a:p>
        </p:txBody>
      </p:sp>
      <p:sp>
        <p:nvSpPr>
          <p:cNvPr id="6" name="Rectangle 28"/>
          <p:cNvSpPr>
            <a:spLocks noGrp="1" noChangeArrowheads="1"/>
          </p:cNvSpPr>
          <p:nvPr>
            <p:ph type="ftr" sz="quarter" idx="11"/>
          </p:nvPr>
        </p:nvSpPr>
        <p:spPr>
          <a:ln/>
        </p:spPr>
        <p:txBody>
          <a:bodyPr/>
          <a:lstStyle>
            <a:lvl1pPr>
              <a:defRPr/>
            </a:lvl1pPr>
          </a:lstStyle>
          <a:p>
            <a:pPr>
              <a:defRPr/>
            </a:pPr>
            <a:endParaRPr lang="en-US"/>
          </a:p>
        </p:txBody>
      </p:sp>
      <p:sp>
        <p:nvSpPr>
          <p:cNvPr id="7" name="Rectangle 29"/>
          <p:cNvSpPr>
            <a:spLocks noGrp="1" noChangeArrowheads="1"/>
          </p:cNvSpPr>
          <p:nvPr>
            <p:ph type="sldNum" sz="quarter" idx="12"/>
          </p:nvPr>
        </p:nvSpPr>
        <p:spPr>
          <a:ln/>
        </p:spPr>
        <p:txBody>
          <a:bodyPr/>
          <a:lstStyle>
            <a:lvl1pPr>
              <a:defRPr/>
            </a:lvl1pPr>
          </a:lstStyle>
          <a:p>
            <a:pPr>
              <a:defRPr/>
            </a:pPr>
            <a:fld id="{F4A4E671-F861-4960-87C3-049A3EA031F1}" type="slidenum">
              <a:rPr lang="en-US"/>
              <a:pPr>
                <a:defRPr/>
              </a:pPr>
              <a:t>‹#›</a:t>
            </a:fld>
            <a:endParaRPr lang="en-US"/>
          </a:p>
        </p:txBody>
      </p:sp>
    </p:spTree>
    <p:extLst>
      <p:ext uri="{BB962C8B-B14F-4D97-AF65-F5344CB8AC3E}">
        <p14:creationId xmlns:p14="http://schemas.microsoft.com/office/powerpoint/2010/main" val="17367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7"/>
          <p:cNvSpPr>
            <a:spLocks noGrp="1" noChangeArrowheads="1"/>
          </p:cNvSpPr>
          <p:nvPr>
            <p:ph type="dt" sz="half" idx="10"/>
          </p:nvPr>
        </p:nvSpPr>
        <p:spPr>
          <a:ln/>
        </p:spPr>
        <p:txBody>
          <a:bodyPr/>
          <a:lstStyle>
            <a:lvl1pPr>
              <a:defRPr/>
            </a:lvl1pPr>
          </a:lstStyle>
          <a:p>
            <a:pPr>
              <a:defRPr/>
            </a:pPr>
            <a:endParaRPr lang="en-US"/>
          </a:p>
        </p:txBody>
      </p:sp>
      <p:sp>
        <p:nvSpPr>
          <p:cNvPr id="6" name="Rectangle 28"/>
          <p:cNvSpPr>
            <a:spLocks noGrp="1" noChangeArrowheads="1"/>
          </p:cNvSpPr>
          <p:nvPr>
            <p:ph type="ftr" sz="quarter" idx="11"/>
          </p:nvPr>
        </p:nvSpPr>
        <p:spPr>
          <a:ln/>
        </p:spPr>
        <p:txBody>
          <a:bodyPr/>
          <a:lstStyle>
            <a:lvl1pPr>
              <a:defRPr/>
            </a:lvl1pPr>
          </a:lstStyle>
          <a:p>
            <a:pPr>
              <a:defRPr/>
            </a:pPr>
            <a:endParaRPr lang="en-US"/>
          </a:p>
        </p:txBody>
      </p:sp>
      <p:sp>
        <p:nvSpPr>
          <p:cNvPr id="7" name="Rectangle 29"/>
          <p:cNvSpPr>
            <a:spLocks noGrp="1" noChangeArrowheads="1"/>
          </p:cNvSpPr>
          <p:nvPr>
            <p:ph type="sldNum" sz="quarter" idx="12"/>
          </p:nvPr>
        </p:nvSpPr>
        <p:spPr>
          <a:ln/>
        </p:spPr>
        <p:txBody>
          <a:bodyPr/>
          <a:lstStyle>
            <a:lvl1pPr>
              <a:defRPr/>
            </a:lvl1pPr>
          </a:lstStyle>
          <a:p>
            <a:pPr>
              <a:defRPr/>
            </a:pPr>
            <a:fld id="{929CB439-871B-4CC0-B89E-B058C980BF06}" type="slidenum">
              <a:rPr lang="en-US"/>
              <a:pPr>
                <a:defRPr/>
              </a:pPr>
              <a:t>‹#›</a:t>
            </a:fld>
            <a:endParaRPr lang="en-US"/>
          </a:p>
        </p:txBody>
      </p:sp>
    </p:spTree>
    <p:extLst>
      <p:ext uri="{BB962C8B-B14F-4D97-AF65-F5344CB8AC3E}">
        <p14:creationId xmlns:p14="http://schemas.microsoft.com/office/powerpoint/2010/main" val="609775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5"/>
          <p:cNvSpPr>
            <a:spLocks noGrp="1" noChangeArrowheads="1"/>
          </p:cNvSpPr>
          <p:nvPr>
            <p:ph type="title"/>
          </p:nvPr>
        </p:nvSpPr>
        <p:spPr bwMode="auto">
          <a:xfrm>
            <a:off x="1173163" y="457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26"/>
          <p:cNvSpPr>
            <a:spLocks noGrp="1" noChangeArrowheads="1"/>
          </p:cNvSpPr>
          <p:nvPr>
            <p:ph type="body" idx="1"/>
          </p:nvPr>
        </p:nvSpPr>
        <p:spPr bwMode="auto">
          <a:xfrm>
            <a:off x="1173163"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99" name="Rectangle 27"/>
          <p:cNvSpPr>
            <a:spLocks noGrp="1" noChangeArrowheads="1"/>
          </p:cNvSpPr>
          <p:nvPr>
            <p:ph type="dt" sz="half" idx="2"/>
          </p:nvPr>
        </p:nvSpPr>
        <p:spPr bwMode="auto">
          <a:xfrm>
            <a:off x="1173163" y="6265863"/>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b="0" smtClean="0"/>
            </a:lvl1pPr>
          </a:lstStyle>
          <a:p>
            <a:pPr>
              <a:defRPr/>
            </a:pPr>
            <a:endParaRPr lang="en-US"/>
          </a:p>
        </p:txBody>
      </p:sp>
      <p:sp>
        <p:nvSpPr>
          <p:cNvPr id="3100" name="Rectangle 28"/>
          <p:cNvSpPr>
            <a:spLocks noGrp="1" noChangeArrowheads="1"/>
          </p:cNvSpPr>
          <p:nvPr>
            <p:ph type="ftr" sz="quarter" idx="3"/>
          </p:nvPr>
        </p:nvSpPr>
        <p:spPr bwMode="auto">
          <a:xfrm>
            <a:off x="35814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ct val="50000"/>
              </a:spcBef>
              <a:defRPr sz="1400" b="0" smtClean="0"/>
            </a:lvl1pPr>
          </a:lstStyle>
          <a:p>
            <a:pPr>
              <a:defRPr/>
            </a:pPr>
            <a:endParaRPr lang="en-US"/>
          </a:p>
        </p:txBody>
      </p:sp>
      <p:sp>
        <p:nvSpPr>
          <p:cNvPr id="3101" name="Rectangle 29"/>
          <p:cNvSpPr>
            <a:spLocks noGrp="1" noChangeArrowheads="1"/>
          </p:cNvSpPr>
          <p:nvPr>
            <p:ph type="sldNum" sz="quarter" idx="4"/>
          </p:nvPr>
        </p:nvSpPr>
        <p:spPr bwMode="auto">
          <a:xfrm>
            <a:off x="70104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b="0" smtClean="0"/>
            </a:lvl1pPr>
          </a:lstStyle>
          <a:p>
            <a:pPr>
              <a:defRPr/>
            </a:pPr>
            <a:fld id="{D421F433-4867-4098-84B2-A8781FEC51F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defRPr>
      </a:lvl2pPr>
      <a:lvl3pPr algn="l" rtl="0" eaLnBrk="1" fontAlgn="base" hangingPunct="1">
        <a:spcBef>
          <a:spcPct val="0"/>
        </a:spcBef>
        <a:spcAft>
          <a:spcPct val="0"/>
        </a:spcAft>
        <a:defRPr sz="4400">
          <a:solidFill>
            <a:schemeClr val="tx2"/>
          </a:solidFill>
          <a:latin typeface="Times New Roman" pitchFamily="18" charset="0"/>
        </a:defRPr>
      </a:lvl3pPr>
      <a:lvl4pPr algn="l" rtl="0" eaLnBrk="1" fontAlgn="base" hangingPunct="1">
        <a:spcBef>
          <a:spcPct val="0"/>
        </a:spcBef>
        <a:spcAft>
          <a:spcPct val="0"/>
        </a:spcAft>
        <a:defRPr sz="4400">
          <a:solidFill>
            <a:schemeClr val="tx2"/>
          </a:solidFill>
          <a:latin typeface="Times New Roman" pitchFamily="18" charset="0"/>
        </a:defRPr>
      </a:lvl4pPr>
      <a:lvl5pPr algn="l" rtl="0" eaLnBrk="1" fontAlgn="base" hangingPunct="1">
        <a:spcBef>
          <a:spcPct val="0"/>
        </a:spcBef>
        <a:spcAft>
          <a:spcPct val="0"/>
        </a:spcAft>
        <a:defRPr sz="4400">
          <a:solidFill>
            <a:schemeClr val="tx2"/>
          </a:solidFill>
          <a:latin typeface="Times New Roman" pitchFamily="18"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SzPct val="8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agecon2.tamu.edu/people/faculty/mccarl-bruce/" TargetMode="External"/><Relationship Id="rId7" Type="http://schemas.openxmlformats.org/officeDocument/2006/relationships/image" Target="../media/image4.emf"/><Relationship Id="rId2" Type="http://schemas.openxmlformats.org/officeDocument/2006/relationships/hyperlink" Target="mailto:mccarl@tamu.edu" TargetMode="External"/><Relationship Id="rId1" Type="http://schemas.openxmlformats.org/officeDocument/2006/relationships/slideLayout" Target="../slideLayouts/slideLayout7.xml"/><Relationship Id="rId6" Type="http://schemas.openxmlformats.org/officeDocument/2006/relationships/image" Target="../media/image3.emf"/><Relationship Id="rId5" Type="http://schemas.openxmlformats.org/officeDocument/2006/relationships/image" Target="../media/image2.emf"/><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agecon2.tamu.edu/people/faculty/mccarl-bruce/papers/0728CurbingGreenhouseGase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ipcc.ch/pdf/assessment-report/ar5/wg3/ipcc_wg3_ar5_technical-summary.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38138" y="247651"/>
            <a:ext cx="8486775"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tabLst>
                <a:tab pos="1143000" algn="l"/>
              </a:tabLst>
            </a:pPr>
            <a:r>
              <a:rPr lang="en-US" sz="3800" dirty="0">
                <a:solidFill>
                  <a:srgbClr val="FF0000"/>
                </a:solidFill>
                <a:latin typeface="+mj-lt"/>
                <a:cs typeface="Times New Roman" pitchFamily="18" charset="0"/>
              </a:rPr>
              <a:t>Climate Change Mitigation</a:t>
            </a:r>
            <a:endParaRPr lang="en-US" sz="3800" dirty="0">
              <a:solidFill>
                <a:srgbClr val="006666"/>
              </a:solidFill>
              <a:latin typeface="+mj-lt"/>
              <a:cs typeface="Arial" pitchFamily="34" charset="0"/>
            </a:endParaRPr>
          </a:p>
          <a:p>
            <a:pPr algn="ctr">
              <a:tabLst>
                <a:tab pos="1143000" algn="l"/>
              </a:tabLst>
            </a:pPr>
            <a:endParaRPr lang="en-US" sz="2600" b="0" dirty="0">
              <a:solidFill>
                <a:srgbClr val="3333CC"/>
              </a:solidFill>
              <a:latin typeface="+mj-lt"/>
              <a:cs typeface="Arial" pitchFamily="34" charset="0"/>
            </a:endParaRPr>
          </a:p>
          <a:p>
            <a:pPr algn="ctr">
              <a:tabLst>
                <a:tab pos="1143000" algn="l"/>
              </a:tabLst>
            </a:pPr>
            <a:endParaRPr lang="en-US" sz="2600" b="0" dirty="0">
              <a:solidFill>
                <a:srgbClr val="3333CC"/>
              </a:solidFill>
              <a:latin typeface="+mj-lt"/>
              <a:cs typeface="Arial" pitchFamily="34" charset="0"/>
            </a:endParaRPr>
          </a:p>
        </p:txBody>
      </p:sp>
      <p:sp>
        <p:nvSpPr>
          <p:cNvPr id="4" name="Text Box 15"/>
          <p:cNvSpPr txBox="1">
            <a:spLocks noChangeArrowheads="1"/>
          </p:cNvSpPr>
          <p:nvPr/>
        </p:nvSpPr>
        <p:spPr bwMode="auto">
          <a:xfrm>
            <a:off x="1622257" y="1145381"/>
            <a:ext cx="5747086"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r>
              <a:rPr lang="en-US" sz="2000" b="0" dirty="0">
                <a:latin typeface="+mj-lt"/>
              </a:rPr>
              <a:t>Bruce A. McCarl</a:t>
            </a:r>
          </a:p>
          <a:p>
            <a:pPr algn="ctr" eaLnBrk="1" hangingPunct="1"/>
            <a:r>
              <a:rPr lang="en-US" sz="2000" b="0" dirty="0">
                <a:latin typeface="+mj-lt"/>
              </a:rPr>
              <a:t>Distinguished Professor of Agricultural Economics</a:t>
            </a:r>
          </a:p>
          <a:p>
            <a:pPr algn="ctr" eaLnBrk="1" hangingPunct="1"/>
            <a:r>
              <a:rPr lang="en-US" sz="2000" b="0" dirty="0">
                <a:latin typeface="+mj-lt"/>
              </a:rPr>
              <a:t>Texas A&amp;M University  </a:t>
            </a:r>
            <a:r>
              <a:rPr lang="en-US" sz="2000" b="0" dirty="0">
                <a:solidFill>
                  <a:srgbClr val="0066FF"/>
                </a:solidFill>
                <a:latin typeface="+mj-lt"/>
                <a:hlinkClick r:id="rId2"/>
              </a:rPr>
              <a:t>mccarl@tamu.edu</a:t>
            </a:r>
            <a:r>
              <a:rPr lang="en-US" sz="2000" b="0" dirty="0">
                <a:solidFill>
                  <a:srgbClr val="0066FF"/>
                </a:solidFill>
                <a:latin typeface="+mj-lt"/>
              </a:rPr>
              <a:t> </a:t>
            </a:r>
          </a:p>
          <a:p>
            <a:pPr algn="ctr" eaLnBrk="1" hangingPunct="1"/>
            <a:r>
              <a:rPr lang="en-US" sz="2000" b="0" dirty="0">
                <a:solidFill>
                  <a:srgbClr val="0066FF"/>
                </a:solidFill>
                <a:latin typeface="+mj-lt"/>
                <a:hlinkClick r:id="rId3"/>
              </a:rPr>
              <a:t>http://agecon2.tamu.edu/people/faculty/mccarl-bruce/</a:t>
            </a:r>
            <a:r>
              <a:rPr lang="en-US" sz="2000" b="0" dirty="0">
                <a:latin typeface="+mj-lt"/>
              </a:rPr>
              <a:t> </a:t>
            </a:r>
          </a:p>
        </p:txBody>
      </p:sp>
      <p:sp>
        <p:nvSpPr>
          <p:cNvPr id="5" name="Text Box 8"/>
          <p:cNvSpPr txBox="1">
            <a:spLocks noChangeArrowheads="1"/>
          </p:cNvSpPr>
          <p:nvPr/>
        </p:nvSpPr>
        <p:spPr bwMode="auto">
          <a:xfrm>
            <a:off x="228600" y="2590800"/>
            <a:ext cx="26019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r>
              <a:rPr lang="en-US" b="0">
                <a:solidFill>
                  <a:srgbClr val="FF0000"/>
                </a:solidFill>
                <a:latin typeface="+mj-lt"/>
              </a:rPr>
              <a:t>Energy</a:t>
            </a:r>
          </a:p>
        </p:txBody>
      </p:sp>
      <p:sp>
        <p:nvSpPr>
          <p:cNvPr id="6" name="Text Box 9"/>
          <p:cNvSpPr txBox="1">
            <a:spLocks noChangeArrowheads="1"/>
          </p:cNvSpPr>
          <p:nvPr/>
        </p:nvSpPr>
        <p:spPr bwMode="auto">
          <a:xfrm>
            <a:off x="5105400" y="2438400"/>
            <a:ext cx="3962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r>
              <a:rPr lang="en-US" b="0">
                <a:solidFill>
                  <a:srgbClr val="FF0000"/>
                </a:solidFill>
                <a:latin typeface="+mj-lt"/>
              </a:rPr>
              <a:t>Climate</a:t>
            </a:r>
            <a:r>
              <a:rPr lang="en-US" b="0">
                <a:latin typeface="+mj-lt"/>
              </a:rPr>
              <a:t> </a:t>
            </a:r>
            <a:r>
              <a:rPr lang="en-US" b="0">
                <a:solidFill>
                  <a:srgbClr val="FF0000"/>
                </a:solidFill>
                <a:latin typeface="+mj-lt"/>
              </a:rPr>
              <a:t>Change</a:t>
            </a:r>
            <a:r>
              <a:rPr lang="en-US" b="0">
                <a:latin typeface="+mj-lt"/>
              </a:rPr>
              <a:t> </a:t>
            </a:r>
            <a:r>
              <a:rPr lang="en-US" b="0">
                <a:solidFill>
                  <a:srgbClr val="FF0000"/>
                </a:solidFill>
                <a:latin typeface="+mj-lt"/>
              </a:rPr>
              <a:t>Adaptation</a:t>
            </a:r>
          </a:p>
        </p:txBody>
      </p:sp>
      <p:pic>
        <p:nvPicPr>
          <p:cNvPr id="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698351" flipH="1">
            <a:off x="6224588" y="4375150"/>
            <a:ext cx="1955800"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047894">
            <a:off x="-104775" y="4919663"/>
            <a:ext cx="2784475"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073006">
            <a:off x="6210300" y="3038475"/>
            <a:ext cx="1774825" cy="113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9757022" flipH="1">
            <a:off x="396875" y="3025775"/>
            <a:ext cx="2057400" cy="135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3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30513" y="2971800"/>
            <a:ext cx="3106737" cy="291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9"/>
          <p:cNvSpPr txBox="1">
            <a:spLocks noChangeArrowheads="1"/>
          </p:cNvSpPr>
          <p:nvPr/>
        </p:nvSpPr>
        <p:spPr bwMode="auto">
          <a:xfrm>
            <a:off x="-228600" y="5938838"/>
            <a:ext cx="4191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r>
              <a:rPr lang="en-US" b="0" dirty="0">
                <a:solidFill>
                  <a:srgbClr val="FF0000"/>
                </a:solidFill>
                <a:latin typeface="+mj-lt"/>
              </a:rPr>
              <a:t>Climate</a:t>
            </a:r>
            <a:r>
              <a:rPr lang="en-US" sz="1600" b="0" dirty="0">
                <a:latin typeface="+mj-lt"/>
              </a:rPr>
              <a:t> </a:t>
            </a:r>
            <a:r>
              <a:rPr lang="en-US" b="0" dirty="0">
                <a:solidFill>
                  <a:srgbClr val="FF0000"/>
                </a:solidFill>
                <a:latin typeface="+mj-lt"/>
              </a:rPr>
              <a:t>Change</a:t>
            </a:r>
            <a:r>
              <a:rPr lang="en-US" sz="1600" b="0" dirty="0">
                <a:latin typeface="+mj-lt"/>
              </a:rPr>
              <a:t> </a:t>
            </a:r>
            <a:r>
              <a:rPr lang="en-US" b="0" dirty="0">
                <a:solidFill>
                  <a:srgbClr val="FF0000"/>
                </a:solidFill>
                <a:latin typeface="+mj-lt"/>
              </a:rPr>
              <a:t>Mitigation</a:t>
            </a:r>
          </a:p>
        </p:txBody>
      </p:sp>
      <p:sp>
        <p:nvSpPr>
          <p:cNvPr id="13" name="Rectangle 10"/>
          <p:cNvSpPr>
            <a:spLocks noChangeArrowheads="1"/>
          </p:cNvSpPr>
          <p:nvPr/>
        </p:nvSpPr>
        <p:spPr bwMode="auto">
          <a:xfrm>
            <a:off x="4876800" y="5939135"/>
            <a:ext cx="49069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400" b="0" dirty="0">
                <a:solidFill>
                  <a:srgbClr val="FF0000"/>
                </a:solidFill>
                <a:latin typeface="+mj-lt"/>
              </a:rPr>
              <a:t>Climate Change Effects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4"/>
          <p:cNvSpPr>
            <a:spLocks noChangeArrowheads="1"/>
          </p:cNvSpPr>
          <p:nvPr/>
        </p:nvSpPr>
        <p:spPr bwMode="auto">
          <a:xfrm>
            <a:off x="-202019" y="3374"/>
            <a:ext cx="927632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defRPr/>
            </a:pPr>
            <a:r>
              <a:rPr lang="en-US" sz="4000" dirty="0" smtClean="0">
                <a:solidFill>
                  <a:schemeClr val="accent2"/>
                </a:solidFill>
              </a:rPr>
              <a:t>An assignment to be done before Next Tuesday March 5, 2019</a:t>
            </a:r>
          </a:p>
          <a:p>
            <a:pPr algn="ctr">
              <a:defRPr/>
            </a:pPr>
            <a:endParaRPr lang="en-US" sz="4000" dirty="0">
              <a:solidFill>
                <a:schemeClr val="accent2"/>
              </a:solidFill>
            </a:endParaRPr>
          </a:p>
        </p:txBody>
      </p:sp>
      <p:sp>
        <p:nvSpPr>
          <p:cNvPr id="2" name="Rectangle 1"/>
          <p:cNvSpPr/>
          <p:nvPr/>
        </p:nvSpPr>
        <p:spPr>
          <a:xfrm>
            <a:off x="304800" y="1371600"/>
            <a:ext cx="8693304" cy="4893647"/>
          </a:xfrm>
          <a:prstGeom prst="rect">
            <a:avLst/>
          </a:prstGeom>
        </p:spPr>
        <p:txBody>
          <a:bodyPr wrap="square">
            <a:spAutoFit/>
          </a:bodyPr>
          <a:lstStyle/>
          <a:p>
            <a:r>
              <a:rPr lang="en-US" sz="2400" dirty="0" smtClean="0">
                <a:solidFill>
                  <a:srgbClr val="FF0000"/>
                </a:solidFill>
              </a:rPr>
              <a:t>Assignment</a:t>
            </a:r>
            <a:endParaRPr lang="en-US" sz="2400" dirty="0">
              <a:solidFill>
                <a:srgbClr val="FF0000"/>
              </a:solidFill>
            </a:endParaRPr>
          </a:p>
          <a:p>
            <a:pPr marL="285750" indent="-285750">
              <a:buFontTx/>
              <a:buChar char="-"/>
            </a:pPr>
            <a:r>
              <a:rPr lang="en-US" dirty="0" smtClean="0"/>
              <a:t>Look at IPCC 2013/2014 or new US national assessment</a:t>
            </a:r>
          </a:p>
          <a:p>
            <a:pPr marL="285750" indent="-285750">
              <a:buFontTx/>
              <a:buChar char="-"/>
            </a:pPr>
            <a:endParaRPr lang="en-US" dirty="0" smtClean="0"/>
          </a:p>
          <a:p>
            <a:pPr marL="285750" indent="-285750">
              <a:buFontTx/>
              <a:buChar char="-"/>
            </a:pPr>
            <a:r>
              <a:rPr lang="en-US" dirty="0" smtClean="0"/>
              <a:t>Pick one climate change development other than ones featured in class that you feel to be important</a:t>
            </a:r>
          </a:p>
          <a:p>
            <a:pPr marL="285750" indent="-285750">
              <a:buFontTx/>
              <a:buChar char="-"/>
            </a:pPr>
            <a:endParaRPr lang="en-US" dirty="0"/>
          </a:p>
          <a:p>
            <a:pPr marL="285750" indent="-285750">
              <a:buFontTx/>
              <a:buChar char="-"/>
            </a:pPr>
            <a:r>
              <a:rPr lang="en-US" dirty="0" smtClean="0"/>
              <a:t>For that put together a </a:t>
            </a:r>
            <a:r>
              <a:rPr lang="en-US" dirty="0" err="1" smtClean="0"/>
              <a:t>powerpoint</a:t>
            </a:r>
            <a:r>
              <a:rPr lang="en-US" dirty="0" smtClean="0"/>
              <a:t> slide or two illustrating the issue </a:t>
            </a:r>
          </a:p>
          <a:p>
            <a:pPr marL="285750" indent="-285750">
              <a:buFontTx/>
              <a:buChar char="-"/>
            </a:pPr>
            <a:r>
              <a:rPr lang="en-US" dirty="0" smtClean="0"/>
              <a:t>Put one slide together on why this is economically important</a:t>
            </a:r>
          </a:p>
          <a:p>
            <a:pPr marL="285750" indent="-285750">
              <a:buFontTx/>
              <a:buChar char="-"/>
            </a:pPr>
            <a:r>
              <a:rPr lang="en-US" dirty="0" smtClean="0"/>
              <a:t>Layout a very brief outline of an approach that could be used to estimate what the inherent damages from this  would be</a:t>
            </a:r>
          </a:p>
          <a:p>
            <a:pPr marL="285750" indent="-285750">
              <a:buFontTx/>
              <a:buChar char="-"/>
            </a:pPr>
            <a:endParaRPr lang="en-US" dirty="0"/>
          </a:p>
          <a:p>
            <a:pPr marL="285750" indent="-285750">
              <a:buFontTx/>
              <a:buChar char="-"/>
            </a:pPr>
            <a:r>
              <a:rPr lang="en-US" dirty="0" smtClean="0"/>
              <a:t>Send all your slides to the designated assembler by next Tuesday noon</a:t>
            </a:r>
          </a:p>
          <a:p>
            <a:pPr marL="285750" indent="-285750">
              <a:buFontTx/>
              <a:buChar char="-"/>
            </a:pPr>
            <a:endParaRPr lang="en-US" dirty="0"/>
          </a:p>
          <a:p>
            <a:pPr marL="285750" indent="-285750">
              <a:buFontTx/>
              <a:buChar char="-"/>
            </a:pPr>
            <a:r>
              <a:rPr lang="en-US" dirty="0" smtClean="0"/>
              <a:t>For auditors  in a group of no </a:t>
            </a:r>
            <a:r>
              <a:rPr lang="en-US" smtClean="0"/>
              <a:t>more than </a:t>
            </a:r>
            <a:r>
              <a:rPr lang="en-US" dirty="0" smtClean="0"/>
              <a:t>3 make a slide on the issue</a:t>
            </a:r>
          </a:p>
          <a:p>
            <a:pPr marL="285750" indent="-285750">
              <a:buFontTx/>
              <a:buChar char="-"/>
            </a:pPr>
            <a:endParaRPr lang="en-US" dirty="0"/>
          </a:p>
          <a:p>
            <a:pPr marL="285750" indent="-285750">
              <a:buFontTx/>
              <a:buChar char="-"/>
            </a:pPr>
            <a:r>
              <a:rPr lang="en-US" dirty="0" smtClean="0"/>
              <a:t>When you have selected the issue email your classmates telling what you have chosen to avoid duplication – the early bird gets the worm</a:t>
            </a:r>
            <a:endParaRPr lang="en-US" dirty="0"/>
          </a:p>
        </p:txBody>
      </p:sp>
    </p:spTree>
    <p:extLst>
      <p:ext uri="{BB962C8B-B14F-4D97-AF65-F5344CB8AC3E}">
        <p14:creationId xmlns:p14="http://schemas.microsoft.com/office/powerpoint/2010/main" val="4919604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4"/>
          <p:cNvSpPr>
            <a:spLocks noChangeArrowheads="1"/>
          </p:cNvSpPr>
          <p:nvPr/>
        </p:nvSpPr>
        <p:spPr bwMode="auto">
          <a:xfrm>
            <a:off x="-202019" y="3374"/>
            <a:ext cx="9276323"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defRPr/>
            </a:pPr>
            <a:r>
              <a:rPr lang="en-US" sz="4000" dirty="0" smtClean="0">
                <a:solidFill>
                  <a:schemeClr val="accent2"/>
                </a:solidFill>
              </a:rPr>
              <a:t>Readings and an assignment to be done before </a:t>
            </a:r>
            <a:r>
              <a:rPr lang="en-US" sz="4000" dirty="0" smtClean="0">
                <a:solidFill>
                  <a:schemeClr val="accent2"/>
                </a:solidFill>
              </a:rPr>
              <a:t>Thursday class</a:t>
            </a:r>
          </a:p>
          <a:p>
            <a:pPr algn="ctr">
              <a:defRPr/>
            </a:pPr>
            <a:r>
              <a:rPr lang="en-US" sz="4000" dirty="0" smtClean="0">
                <a:solidFill>
                  <a:schemeClr val="accent2"/>
                </a:solidFill>
              </a:rPr>
              <a:t>March 21, 2019</a:t>
            </a:r>
            <a:endParaRPr lang="en-US" sz="4000" dirty="0" smtClean="0">
              <a:solidFill>
                <a:schemeClr val="accent2"/>
              </a:solidFill>
            </a:endParaRPr>
          </a:p>
          <a:p>
            <a:pPr algn="ctr">
              <a:defRPr/>
            </a:pPr>
            <a:endParaRPr lang="en-US" sz="4000" dirty="0">
              <a:solidFill>
                <a:schemeClr val="accent2"/>
              </a:solidFill>
            </a:endParaRPr>
          </a:p>
        </p:txBody>
      </p:sp>
      <p:sp>
        <p:nvSpPr>
          <p:cNvPr id="2" name="Rectangle 1"/>
          <p:cNvSpPr/>
          <p:nvPr/>
        </p:nvSpPr>
        <p:spPr>
          <a:xfrm>
            <a:off x="241738" y="2286000"/>
            <a:ext cx="8693304" cy="4216539"/>
          </a:xfrm>
          <a:prstGeom prst="rect">
            <a:avLst/>
          </a:prstGeom>
        </p:spPr>
        <p:txBody>
          <a:bodyPr wrap="square">
            <a:spAutoFit/>
          </a:bodyPr>
          <a:lstStyle/>
          <a:p>
            <a:r>
              <a:rPr lang="en-US" sz="2800" dirty="0" smtClean="0">
                <a:solidFill>
                  <a:srgbClr val="FF0000"/>
                </a:solidFill>
              </a:rPr>
              <a:t>Assignment</a:t>
            </a:r>
            <a:endParaRPr lang="en-US" sz="2800" dirty="0">
              <a:solidFill>
                <a:srgbClr val="FF0000"/>
              </a:solidFill>
            </a:endParaRPr>
          </a:p>
          <a:p>
            <a:pPr marL="285750" indent="-285750">
              <a:buFontTx/>
              <a:buChar char="-"/>
            </a:pPr>
            <a:r>
              <a:rPr lang="en-US" sz="2000" dirty="0" smtClean="0"/>
              <a:t>Pick spatial analogue paper on climate effects</a:t>
            </a:r>
          </a:p>
          <a:p>
            <a:pPr marL="742950" lvl="1" indent="-285750">
              <a:buFontTx/>
              <a:buChar char="-"/>
            </a:pPr>
            <a:r>
              <a:rPr lang="en-US" sz="2000" dirty="0" smtClean="0"/>
              <a:t>Mendelsohn, Shaw and Nordhaus</a:t>
            </a:r>
          </a:p>
          <a:p>
            <a:pPr marL="742950" lvl="1" indent="-285750">
              <a:buFontTx/>
              <a:buChar char="-"/>
            </a:pPr>
            <a:r>
              <a:rPr lang="en-US" sz="2000" dirty="0" err="1" smtClean="0"/>
              <a:t>Schlenker</a:t>
            </a:r>
            <a:r>
              <a:rPr lang="en-US" sz="2000" dirty="0" smtClean="0"/>
              <a:t> and Roberts</a:t>
            </a:r>
          </a:p>
          <a:p>
            <a:pPr marL="742950" lvl="1" indent="-285750">
              <a:buFontTx/>
              <a:buChar char="-"/>
            </a:pPr>
            <a:r>
              <a:rPr lang="en-US" sz="2000" dirty="0" smtClean="0"/>
              <a:t>McCarl , Villavicencio, Wu</a:t>
            </a:r>
          </a:p>
          <a:p>
            <a:pPr marL="742950" lvl="1" indent="-285750">
              <a:buFontTx/>
              <a:buChar char="-"/>
            </a:pPr>
            <a:r>
              <a:rPr lang="en-US" sz="2000" dirty="0" err="1" smtClean="0"/>
              <a:t>Attavanich</a:t>
            </a:r>
            <a:r>
              <a:rPr lang="en-US" sz="2000" dirty="0" smtClean="0"/>
              <a:t> and McCarl</a:t>
            </a:r>
          </a:p>
          <a:p>
            <a:pPr marL="285750" indent="-285750">
              <a:buFontTx/>
              <a:buChar char="-"/>
            </a:pPr>
            <a:r>
              <a:rPr lang="en-US" sz="2000" dirty="0" smtClean="0"/>
              <a:t>Come to class ready to discuss WITH SEVERAL OVERHEADS</a:t>
            </a:r>
          </a:p>
          <a:p>
            <a:pPr marL="285750" indent="-285750">
              <a:buFontTx/>
              <a:buChar char="-"/>
            </a:pPr>
            <a:r>
              <a:rPr lang="en-US" sz="2000" dirty="0" smtClean="0"/>
              <a:t>1</a:t>
            </a:r>
            <a:r>
              <a:rPr lang="en-US" sz="2000" dirty="0" smtClean="0"/>
              <a:t>.  </a:t>
            </a:r>
            <a:r>
              <a:rPr lang="en-US" sz="2000" dirty="0" smtClean="0"/>
              <a:t>What was done</a:t>
            </a:r>
            <a:endParaRPr lang="en-US" sz="2000" dirty="0" smtClean="0"/>
          </a:p>
          <a:p>
            <a:pPr marL="285750" indent="-285750">
              <a:buFontTx/>
              <a:buChar char="-"/>
            </a:pPr>
            <a:r>
              <a:rPr lang="en-US" sz="2000" dirty="0" smtClean="0"/>
              <a:t>2.  </a:t>
            </a:r>
            <a:r>
              <a:rPr lang="en-US" sz="2000" dirty="0" smtClean="0"/>
              <a:t>Econometric approach</a:t>
            </a:r>
            <a:endParaRPr lang="en-US" sz="2000" dirty="0" smtClean="0"/>
          </a:p>
          <a:p>
            <a:pPr marL="285750" indent="-285750">
              <a:buFontTx/>
              <a:buChar char="-"/>
            </a:pPr>
            <a:r>
              <a:rPr lang="en-US" sz="2000" dirty="0" smtClean="0"/>
              <a:t>3.  </a:t>
            </a:r>
            <a:r>
              <a:rPr lang="en-US" sz="2000" dirty="0" smtClean="0"/>
              <a:t>Why are new ones done with panel )see paper by </a:t>
            </a:r>
            <a:r>
              <a:rPr lang="en-US" sz="2000" dirty="0" err="1" smtClean="0"/>
              <a:t>Schlenker</a:t>
            </a:r>
            <a:r>
              <a:rPr lang="en-US" sz="2000" dirty="0" smtClean="0"/>
              <a:t>)</a:t>
            </a:r>
          </a:p>
          <a:p>
            <a:pPr marL="285750" indent="-285750">
              <a:buFontTx/>
              <a:buChar char="-"/>
            </a:pPr>
            <a:r>
              <a:rPr lang="en-US" sz="2000" dirty="0" smtClean="0"/>
              <a:t>4.	What were basic findings</a:t>
            </a:r>
          </a:p>
          <a:p>
            <a:pPr marL="285750" indent="-285750">
              <a:buFontTx/>
              <a:buChar char="-"/>
            </a:pPr>
            <a:r>
              <a:rPr lang="en-US" sz="2000" dirty="0" smtClean="0"/>
              <a:t>5.	what is wrong</a:t>
            </a:r>
          </a:p>
          <a:p>
            <a:pPr marL="285750" indent="-285750">
              <a:buFontTx/>
              <a:buChar char="-"/>
            </a:pPr>
            <a:r>
              <a:rPr lang="en-US" sz="2000" dirty="0" smtClean="0"/>
              <a:t>6.	What extensions could be done</a:t>
            </a:r>
            <a:endParaRPr lang="en-US" sz="2000" dirty="0"/>
          </a:p>
        </p:txBody>
      </p:sp>
    </p:spTree>
    <p:extLst>
      <p:ext uri="{BB962C8B-B14F-4D97-AF65-F5344CB8AC3E}">
        <p14:creationId xmlns:p14="http://schemas.microsoft.com/office/powerpoint/2010/main" val="3644974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4"/>
          <p:cNvSpPr>
            <a:spLocks noChangeArrowheads="1"/>
          </p:cNvSpPr>
          <p:nvPr/>
        </p:nvSpPr>
        <p:spPr bwMode="auto">
          <a:xfrm>
            <a:off x="-202019" y="3374"/>
            <a:ext cx="9276323"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defRPr/>
            </a:pPr>
            <a:r>
              <a:rPr lang="en-US" sz="4000" dirty="0" smtClean="0">
                <a:solidFill>
                  <a:schemeClr val="accent2"/>
                </a:solidFill>
              </a:rPr>
              <a:t>Readings and an assignment to be done before </a:t>
            </a:r>
            <a:r>
              <a:rPr lang="en-US" sz="4000" dirty="0" smtClean="0">
                <a:solidFill>
                  <a:schemeClr val="accent2"/>
                </a:solidFill>
              </a:rPr>
              <a:t>Tuesday class</a:t>
            </a:r>
          </a:p>
          <a:p>
            <a:pPr algn="ctr">
              <a:defRPr/>
            </a:pPr>
            <a:r>
              <a:rPr lang="en-US" sz="4000" dirty="0" smtClean="0">
                <a:solidFill>
                  <a:schemeClr val="accent2"/>
                </a:solidFill>
              </a:rPr>
              <a:t>March 26, 2019</a:t>
            </a:r>
            <a:endParaRPr lang="en-US" sz="4000" dirty="0" smtClean="0">
              <a:solidFill>
                <a:schemeClr val="accent2"/>
              </a:solidFill>
            </a:endParaRPr>
          </a:p>
          <a:p>
            <a:pPr algn="ctr">
              <a:defRPr/>
            </a:pPr>
            <a:endParaRPr lang="en-US" sz="4000" dirty="0">
              <a:solidFill>
                <a:schemeClr val="accent2"/>
              </a:solidFill>
            </a:endParaRPr>
          </a:p>
        </p:txBody>
      </p:sp>
      <p:sp>
        <p:nvSpPr>
          <p:cNvPr id="2" name="Rectangle 1"/>
          <p:cNvSpPr/>
          <p:nvPr/>
        </p:nvSpPr>
        <p:spPr>
          <a:xfrm>
            <a:off x="252249" y="1897117"/>
            <a:ext cx="8693304" cy="4832092"/>
          </a:xfrm>
          <a:prstGeom prst="rect">
            <a:avLst/>
          </a:prstGeom>
        </p:spPr>
        <p:txBody>
          <a:bodyPr wrap="square">
            <a:spAutoFit/>
          </a:bodyPr>
          <a:lstStyle/>
          <a:p>
            <a:r>
              <a:rPr lang="en-US" sz="2800" dirty="0" smtClean="0">
                <a:solidFill>
                  <a:srgbClr val="FF0000"/>
                </a:solidFill>
              </a:rPr>
              <a:t>Assignment</a:t>
            </a:r>
            <a:endParaRPr lang="en-US" sz="2800" dirty="0">
              <a:solidFill>
                <a:srgbClr val="FF0000"/>
              </a:solidFill>
            </a:endParaRPr>
          </a:p>
          <a:p>
            <a:pPr marL="285750" indent="-285750">
              <a:buFontTx/>
              <a:buChar char="-"/>
            </a:pPr>
            <a:r>
              <a:rPr lang="en-US" sz="2000" dirty="0" smtClean="0"/>
              <a:t>Pick simulation paper on climate effects</a:t>
            </a:r>
          </a:p>
          <a:p>
            <a:pPr marL="742950" lvl="1" indent="-285750">
              <a:buFontTx/>
              <a:buChar char="-"/>
            </a:pPr>
            <a:r>
              <a:rPr lang="en-US" sz="2000" dirty="0" smtClean="0"/>
              <a:t>Adams et al 1990</a:t>
            </a:r>
          </a:p>
          <a:p>
            <a:pPr marL="742950" lvl="1" indent="-285750">
              <a:buFontTx/>
              <a:buChar char="-"/>
            </a:pPr>
            <a:r>
              <a:rPr lang="en-US" sz="2000" dirty="0" smtClean="0"/>
              <a:t>Reilly et al 2003</a:t>
            </a:r>
          </a:p>
          <a:p>
            <a:pPr marL="742950" lvl="1" indent="-285750">
              <a:buFontTx/>
              <a:buChar char="-"/>
            </a:pPr>
            <a:r>
              <a:rPr lang="en-US" sz="2000" dirty="0"/>
              <a:t>Elizabeth Marshall, Marcel </a:t>
            </a:r>
            <a:r>
              <a:rPr lang="en-US" sz="2000" dirty="0" err="1"/>
              <a:t>Aillery</a:t>
            </a:r>
            <a:r>
              <a:rPr lang="en-US" sz="2000" dirty="0"/>
              <a:t>, Scott Malcolm, Ryan Williams. Climate Change</a:t>
            </a:r>
            <a:r>
              <a:rPr lang="en-US" sz="2000" dirty="0" smtClean="0"/>
              <a:t>, Water </a:t>
            </a:r>
            <a:r>
              <a:rPr lang="en-US" sz="2000" dirty="0"/>
              <a:t>Scarcity, and Adaptation in the U.S. </a:t>
            </a:r>
            <a:r>
              <a:rPr lang="en-US" sz="2000" dirty="0" err="1"/>
              <a:t>Fieldcrop</a:t>
            </a:r>
            <a:r>
              <a:rPr lang="en-US" sz="2000" dirty="0"/>
              <a:t> Sector, </a:t>
            </a:r>
            <a:r>
              <a:rPr lang="en-US" sz="2000" dirty="0" smtClean="0"/>
              <a:t>ERR-201,U.S</a:t>
            </a:r>
            <a:r>
              <a:rPr lang="en-US" sz="2000" dirty="0"/>
              <a:t>. Department of Agriculture, Economic Research Service, November 2015</a:t>
            </a:r>
            <a:r>
              <a:rPr lang="en-US" sz="2000" dirty="0" smtClean="0"/>
              <a:t>.</a:t>
            </a:r>
          </a:p>
          <a:p>
            <a:pPr marL="285750" indent="-285750">
              <a:buFontTx/>
              <a:buChar char="-"/>
            </a:pPr>
            <a:r>
              <a:rPr lang="en-US" sz="2000" dirty="0" smtClean="0"/>
              <a:t>Come </a:t>
            </a:r>
            <a:r>
              <a:rPr lang="en-US" sz="2000" dirty="0" smtClean="0"/>
              <a:t>to class ready to discuss WITH SEVERAL OVERHEADS</a:t>
            </a:r>
          </a:p>
          <a:p>
            <a:pPr marL="285750" indent="-285750">
              <a:buFontTx/>
              <a:buChar char="-"/>
            </a:pPr>
            <a:r>
              <a:rPr lang="en-US" sz="2000" dirty="0" smtClean="0"/>
              <a:t>1</a:t>
            </a:r>
            <a:r>
              <a:rPr lang="en-US" sz="2000" dirty="0" smtClean="0"/>
              <a:t>.  </a:t>
            </a:r>
            <a:r>
              <a:rPr lang="en-US" sz="2000" dirty="0" smtClean="0"/>
              <a:t>What was done</a:t>
            </a:r>
            <a:endParaRPr lang="en-US" sz="2000" dirty="0" smtClean="0"/>
          </a:p>
          <a:p>
            <a:pPr marL="285750" indent="-285750">
              <a:buFontTx/>
              <a:buChar char="-"/>
            </a:pPr>
            <a:r>
              <a:rPr lang="en-US" sz="2000" dirty="0" smtClean="0"/>
              <a:t>2.  </a:t>
            </a:r>
            <a:r>
              <a:rPr lang="en-US" sz="2000" dirty="0" smtClean="0"/>
              <a:t>analytic approach</a:t>
            </a:r>
            <a:endParaRPr lang="en-US" sz="2000" dirty="0" smtClean="0"/>
          </a:p>
          <a:p>
            <a:pPr marL="285750" indent="-285750">
              <a:buFontTx/>
              <a:buChar char="-"/>
            </a:pPr>
            <a:r>
              <a:rPr lang="en-US" sz="2000" dirty="0" smtClean="0"/>
              <a:t>3.  </a:t>
            </a:r>
            <a:r>
              <a:rPr lang="en-US" sz="2000" dirty="0" smtClean="0"/>
              <a:t>What was done on adaptation</a:t>
            </a:r>
          </a:p>
          <a:p>
            <a:pPr marL="285750" indent="-285750">
              <a:buFontTx/>
              <a:buChar char="-"/>
            </a:pPr>
            <a:r>
              <a:rPr lang="en-US" sz="2000" dirty="0" smtClean="0"/>
              <a:t>4.	What were basic findings</a:t>
            </a:r>
          </a:p>
          <a:p>
            <a:pPr marL="285750" indent="-285750">
              <a:buFontTx/>
              <a:buChar char="-"/>
            </a:pPr>
            <a:r>
              <a:rPr lang="en-US" sz="2000" dirty="0" smtClean="0"/>
              <a:t>5.	what is wrong</a:t>
            </a:r>
          </a:p>
          <a:p>
            <a:pPr marL="285750" indent="-285750">
              <a:buFontTx/>
              <a:buChar char="-"/>
            </a:pPr>
            <a:r>
              <a:rPr lang="en-US" sz="2000" dirty="0" smtClean="0"/>
              <a:t>6.	What extensions could be done</a:t>
            </a:r>
            <a:endParaRPr lang="en-US" sz="2000" dirty="0"/>
          </a:p>
        </p:txBody>
      </p:sp>
    </p:spTree>
    <p:extLst>
      <p:ext uri="{BB962C8B-B14F-4D97-AF65-F5344CB8AC3E}">
        <p14:creationId xmlns:p14="http://schemas.microsoft.com/office/powerpoint/2010/main" val="495532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4"/>
          <p:cNvSpPr>
            <a:spLocks noChangeArrowheads="1"/>
          </p:cNvSpPr>
          <p:nvPr/>
        </p:nvSpPr>
        <p:spPr bwMode="auto">
          <a:xfrm>
            <a:off x="-202019" y="3374"/>
            <a:ext cx="927632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defRPr/>
            </a:pPr>
            <a:r>
              <a:rPr lang="en-US" sz="4000" dirty="0" smtClean="0">
                <a:solidFill>
                  <a:schemeClr val="accent2"/>
                </a:solidFill>
              </a:rPr>
              <a:t>Settings for assignment</a:t>
            </a:r>
          </a:p>
          <a:p>
            <a:pPr algn="ctr">
              <a:defRPr/>
            </a:pPr>
            <a:endParaRPr lang="en-US" sz="4000" dirty="0">
              <a:solidFill>
                <a:schemeClr val="accent2"/>
              </a:solidFill>
            </a:endParaRPr>
          </a:p>
        </p:txBody>
      </p:sp>
      <p:sp>
        <p:nvSpPr>
          <p:cNvPr id="2" name="Rectangle 1"/>
          <p:cNvSpPr/>
          <p:nvPr/>
        </p:nvSpPr>
        <p:spPr>
          <a:xfrm>
            <a:off x="381000" y="919233"/>
            <a:ext cx="8693304" cy="5632311"/>
          </a:xfrm>
          <a:prstGeom prst="rect">
            <a:avLst/>
          </a:prstGeom>
        </p:spPr>
        <p:txBody>
          <a:bodyPr wrap="square">
            <a:spAutoFit/>
          </a:bodyPr>
          <a:lstStyle/>
          <a:p>
            <a:r>
              <a:rPr lang="en-US" dirty="0" smtClean="0"/>
              <a:t>Pick one of the following setting</a:t>
            </a:r>
          </a:p>
          <a:p>
            <a:pPr marL="342900" indent="-342900">
              <a:buAutoNum type="arabicPeriod"/>
            </a:pPr>
            <a:r>
              <a:rPr lang="en-US" dirty="0" smtClean="0"/>
              <a:t>You go to work for an oil company</a:t>
            </a:r>
          </a:p>
          <a:p>
            <a:pPr marL="342900" indent="-342900">
              <a:buAutoNum type="arabicPeriod"/>
            </a:pPr>
            <a:r>
              <a:rPr lang="en-US" dirty="0" smtClean="0"/>
              <a:t>Your family owns 5 cars </a:t>
            </a:r>
          </a:p>
          <a:p>
            <a:pPr marL="342900" indent="-342900">
              <a:buAutoNum type="arabicPeriod"/>
            </a:pPr>
            <a:r>
              <a:rPr lang="en-US" dirty="0" smtClean="0"/>
              <a:t>You drive and heat/cool your housing </a:t>
            </a:r>
          </a:p>
          <a:p>
            <a:pPr marL="342900" indent="-342900">
              <a:buAutoNum type="arabicPeriod"/>
            </a:pPr>
            <a:r>
              <a:rPr lang="en-US" dirty="0" smtClean="0"/>
              <a:t>You work for a coal fired energy generator</a:t>
            </a:r>
          </a:p>
          <a:p>
            <a:pPr marL="342900" indent="-342900">
              <a:buAutoNum type="arabicPeriod"/>
            </a:pPr>
            <a:r>
              <a:rPr lang="en-US" dirty="0" smtClean="0"/>
              <a:t>You have farm land in a place with a lot of trees</a:t>
            </a:r>
          </a:p>
          <a:p>
            <a:pPr marL="342900" indent="-342900">
              <a:buAutoNum type="arabicPeriod"/>
            </a:pPr>
            <a:r>
              <a:rPr lang="en-US" dirty="0" smtClean="0"/>
              <a:t>You have rice land</a:t>
            </a:r>
          </a:p>
          <a:p>
            <a:pPr marL="342900" indent="-342900">
              <a:buAutoNum type="arabicPeriod"/>
            </a:pPr>
            <a:r>
              <a:rPr lang="en-US" dirty="0" smtClean="0"/>
              <a:t>You work at a beef feedlot</a:t>
            </a:r>
          </a:p>
          <a:p>
            <a:pPr marL="342900" indent="-342900">
              <a:buAutoNum type="arabicPeriod"/>
            </a:pPr>
            <a:r>
              <a:rPr lang="en-US" dirty="0" smtClean="0"/>
              <a:t>You are going to work for a city</a:t>
            </a:r>
          </a:p>
          <a:p>
            <a:pPr marL="342900" indent="-342900">
              <a:buAutoNum type="arabicPeriod"/>
            </a:pPr>
            <a:r>
              <a:rPr lang="en-US" dirty="0" smtClean="0"/>
              <a:t>You work for a natural gas generator</a:t>
            </a:r>
          </a:p>
          <a:p>
            <a:pPr marL="342900" indent="-342900">
              <a:buAutoNum type="arabicPeriod"/>
            </a:pPr>
            <a:r>
              <a:rPr lang="en-US" dirty="0" smtClean="0"/>
              <a:t>You work for a large industrial concern</a:t>
            </a:r>
          </a:p>
          <a:p>
            <a:pPr marL="342900" indent="-342900">
              <a:buAutoNum type="arabicPeriod"/>
            </a:pPr>
            <a:r>
              <a:rPr lang="en-US" dirty="0" smtClean="0"/>
              <a:t>Your business generates a lot of food waste and cans that you haul to a landfill</a:t>
            </a:r>
          </a:p>
          <a:p>
            <a:pPr marL="342900" indent="-342900">
              <a:buAutoNum type="arabicPeriod"/>
            </a:pPr>
            <a:r>
              <a:rPr lang="en-US" dirty="0" smtClean="0"/>
              <a:t>You beg McCarl for permission to do something else before 10 am Monday (mccarl@tamu.edu)</a:t>
            </a:r>
          </a:p>
          <a:p>
            <a:pPr marL="342900" indent="-342900">
              <a:buAutoNum type="arabicPeriod"/>
            </a:pPr>
            <a:endParaRPr lang="en-US" dirty="0" smtClean="0"/>
          </a:p>
          <a:p>
            <a:pPr marL="342900" indent="-342900">
              <a:buAutoNum type="arabicPeriod"/>
            </a:pPr>
            <a:endParaRPr lang="en-US" dirty="0" smtClean="0"/>
          </a:p>
          <a:p>
            <a:pPr marL="342900" indent="-342900">
              <a:buAutoNum type="arabicPeriod"/>
            </a:pPr>
            <a:endParaRPr lang="en-US" dirty="0" smtClean="0"/>
          </a:p>
          <a:p>
            <a:pPr marL="342900" indent="-342900">
              <a:buAutoNum type="arabicPeriod"/>
            </a:pPr>
            <a:endParaRPr lang="en-US" dirty="0" smtClean="0"/>
          </a:p>
          <a:p>
            <a:pPr marL="342900" indent="-342900">
              <a:buAutoNum type="arabicPeriod"/>
            </a:pPr>
            <a:endParaRPr lang="en-US" dirty="0"/>
          </a:p>
        </p:txBody>
      </p:sp>
    </p:spTree>
    <p:extLst>
      <p:ext uri="{BB962C8B-B14F-4D97-AF65-F5344CB8AC3E}">
        <p14:creationId xmlns:p14="http://schemas.microsoft.com/office/powerpoint/2010/main" val="3638613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4"/>
          <p:cNvSpPr>
            <a:spLocks noChangeArrowheads="1"/>
          </p:cNvSpPr>
          <p:nvPr/>
        </p:nvSpPr>
        <p:spPr bwMode="auto">
          <a:xfrm>
            <a:off x="-202019" y="3374"/>
            <a:ext cx="927632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defRPr/>
            </a:pPr>
            <a:r>
              <a:rPr lang="en-US" sz="4000" dirty="0" smtClean="0">
                <a:solidFill>
                  <a:schemeClr val="accent2"/>
                </a:solidFill>
              </a:rPr>
              <a:t>Old Readings and an assignment to be done before Monday at 3pm</a:t>
            </a:r>
          </a:p>
          <a:p>
            <a:pPr algn="ctr">
              <a:defRPr/>
            </a:pPr>
            <a:endParaRPr lang="en-US" sz="4000" dirty="0">
              <a:solidFill>
                <a:schemeClr val="accent2"/>
              </a:solidFill>
            </a:endParaRPr>
          </a:p>
        </p:txBody>
      </p:sp>
      <p:sp>
        <p:nvSpPr>
          <p:cNvPr id="2" name="Rectangle 1"/>
          <p:cNvSpPr/>
          <p:nvPr/>
        </p:nvSpPr>
        <p:spPr>
          <a:xfrm>
            <a:off x="304800" y="1371600"/>
            <a:ext cx="8693304" cy="4431983"/>
          </a:xfrm>
          <a:prstGeom prst="rect">
            <a:avLst/>
          </a:prstGeom>
        </p:spPr>
        <p:txBody>
          <a:bodyPr wrap="square">
            <a:spAutoFit/>
          </a:bodyPr>
          <a:lstStyle/>
          <a:p>
            <a:r>
              <a:rPr lang="en-US" sz="2800" dirty="0" smtClean="0">
                <a:solidFill>
                  <a:srgbClr val="FF0000"/>
                </a:solidFill>
              </a:rPr>
              <a:t>Readings</a:t>
            </a:r>
          </a:p>
          <a:p>
            <a:r>
              <a:rPr lang="en-US" sz="2000" dirty="0" smtClean="0"/>
              <a:t>McCarl and Schneider Curbing </a:t>
            </a:r>
            <a:r>
              <a:rPr lang="en-US" sz="2000" dirty="0"/>
              <a:t>Greenhouse </a:t>
            </a:r>
            <a:r>
              <a:rPr lang="en-US" sz="2000" dirty="0" smtClean="0"/>
              <a:t>Gases: Agriculture's Role</a:t>
            </a:r>
          </a:p>
          <a:p>
            <a:r>
              <a:rPr lang="en-US" sz="2000" b="1" dirty="0" smtClean="0">
                <a:solidFill>
                  <a:srgbClr val="00B050"/>
                </a:solidFill>
              </a:rPr>
              <a:t>(don’t worry about ag details but look at ways mitigation impacts and can be done plus cap and trade)</a:t>
            </a:r>
            <a:endParaRPr lang="en-US" sz="2000" b="1" dirty="0">
              <a:solidFill>
                <a:srgbClr val="00B050"/>
              </a:solidFill>
            </a:endParaRPr>
          </a:p>
          <a:p>
            <a:pPr marL="285750" indent="-285750">
              <a:buFontTx/>
              <a:buChar char="-"/>
            </a:pPr>
            <a:r>
              <a:rPr lang="en-US" sz="1200" dirty="0">
                <a:hlinkClick r:id="rId3"/>
              </a:rPr>
              <a:t>http://</a:t>
            </a:r>
            <a:r>
              <a:rPr lang="en-US" sz="1200" dirty="0" smtClean="0">
                <a:hlinkClick r:id="rId3"/>
              </a:rPr>
              <a:t>agecon2.tamu.edu/people/faculty/mccarl-bruce/papers/0728CurbingGreenhouseGases.pdf</a:t>
            </a:r>
            <a:r>
              <a:rPr lang="en-US" sz="1200" dirty="0" smtClean="0"/>
              <a:t> </a:t>
            </a:r>
            <a:endParaRPr lang="en-US" sz="1200" dirty="0"/>
          </a:p>
          <a:p>
            <a:pPr marL="285750" indent="-285750">
              <a:buFontTx/>
              <a:buChar char="-"/>
            </a:pPr>
            <a:r>
              <a:rPr lang="en-US" sz="2000" dirty="0" smtClean="0"/>
              <a:t>IPCC Technical Summary AR5 WGIII pages 42-49 and 93-99 </a:t>
            </a:r>
            <a:r>
              <a:rPr lang="en-US" sz="1400" dirty="0" smtClean="0">
                <a:hlinkClick r:id="rId4"/>
              </a:rPr>
              <a:t>http</a:t>
            </a:r>
            <a:r>
              <a:rPr lang="en-US" sz="1400" dirty="0">
                <a:hlinkClick r:id="rId4"/>
              </a:rPr>
              <a:t>://</a:t>
            </a:r>
            <a:r>
              <a:rPr lang="en-US" sz="1400" dirty="0" smtClean="0">
                <a:hlinkClick r:id="rId4"/>
              </a:rPr>
              <a:t>www.ipcc.ch/pdf/assessment-report/ar5/wg3/ipcc_wg3_ar5_technical-summary.pdf</a:t>
            </a:r>
            <a:r>
              <a:rPr lang="en-US" sz="1400" dirty="0" smtClean="0"/>
              <a:t> </a:t>
            </a:r>
            <a:endParaRPr lang="en-US" sz="1600" dirty="0" smtClean="0"/>
          </a:p>
          <a:p>
            <a:r>
              <a:rPr lang="en-US" sz="2800" dirty="0" smtClean="0">
                <a:solidFill>
                  <a:srgbClr val="FF0000"/>
                </a:solidFill>
              </a:rPr>
              <a:t>Assignment</a:t>
            </a:r>
            <a:endParaRPr lang="en-US" sz="2800" dirty="0">
              <a:solidFill>
                <a:srgbClr val="FF0000"/>
              </a:solidFill>
            </a:endParaRPr>
          </a:p>
          <a:p>
            <a:pPr marL="285750" indent="-285750">
              <a:buFontTx/>
              <a:buChar char="-"/>
            </a:pPr>
            <a:r>
              <a:rPr lang="en-US" sz="2000" dirty="0" smtClean="0"/>
              <a:t>Pick one of the settings on the next page and come to class ready to address </a:t>
            </a:r>
          </a:p>
          <a:p>
            <a:pPr marL="285750" indent="-285750">
              <a:buFontTx/>
              <a:buChar char="-"/>
            </a:pPr>
            <a:r>
              <a:rPr lang="en-US" sz="2000" dirty="0" smtClean="0"/>
              <a:t>1.  How might they mitigate</a:t>
            </a:r>
          </a:p>
          <a:p>
            <a:pPr marL="285750" indent="-285750">
              <a:buFontTx/>
              <a:buChar char="-"/>
            </a:pPr>
            <a:r>
              <a:rPr lang="en-US" sz="2000" dirty="0" smtClean="0"/>
              <a:t>2.  What effects would widespread mitigation do to their costs of operation</a:t>
            </a:r>
          </a:p>
          <a:p>
            <a:pPr marL="285750" indent="-285750">
              <a:buFontTx/>
              <a:buChar char="-"/>
            </a:pPr>
            <a:r>
              <a:rPr lang="en-US" sz="2000" dirty="0" smtClean="0"/>
              <a:t>3.  How might they participate in a cap and trade</a:t>
            </a:r>
            <a:endParaRPr lang="en-US" sz="2000" dirty="0"/>
          </a:p>
        </p:txBody>
      </p:sp>
    </p:spTree>
    <p:extLst>
      <p:ext uri="{BB962C8B-B14F-4D97-AF65-F5344CB8AC3E}">
        <p14:creationId xmlns:p14="http://schemas.microsoft.com/office/powerpoint/2010/main" val="39208196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4"/>
          <p:cNvSpPr>
            <a:spLocks noChangeArrowheads="1"/>
          </p:cNvSpPr>
          <p:nvPr/>
        </p:nvSpPr>
        <p:spPr bwMode="auto">
          <a:xfrm>
            <a:off x="-202019" y="3374"/>
            <a:ext cx="927632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defRPr/>
            </a:pPr>
            <a:r>
              <a:rPr lang="en-US" sz="4000" dirty="0" smtClean="0">
                <a:solidFill>
                  <a:schemeClr val="accent2"/>
                </a:solidFill>
              </a:rPr>
              <a:t>Settings for assignment</a:t>
            </a:r>
          </a:p>
          <a:p>
            <a:pPr algn="ctr">
              <a:defRPr/>
            </a:pPr>
            <a:endParaRPr lang="en-US" sz="4000" dirty="0">
              <a:solidFill>
                <a:schemeClr val="accent2"/>
              </a:solidFill>
            </a:endParaRPr>
          </a:p>
        </p:txBody>
      </p:sp>
      <p:sp>
        <p:nvSpPr>
          <p:cNvPr id="2" name="Rectangle 1"/>
          <p:cNvSpPr/>
          <p:nvPr/>
        </p:nvSpPr>
        <p:spPr>
          <a:xfrm>
            <a:off x="381000" y="919233"/>
            <a:ext cx="8693304" cy="5632311"/>
          </a:xfrm>
          <a:prstGeom prst="rect">
            <a:avLst/>
          </a:prstGeom>
        </p:spPr>
        <p:txBody>
          <a:bodyPr wrap="square">
            <a:spAutoFit/>
          </a:bodyPr>
          <a:lstStyle/>
          <a:p>
            <a:r>
              <a:rPr lang="en-US" dirty="0" smtClean="0"/>
              <a:t>Pick one of the following setting</a:t>
            </a:r>
          </a:p>
          <a:p>
            <a:pPr marL="342900" indent="-342900">
              <a:buAutoNum type="arabicPeriod"/>
            </a:pPr>
            <a:r>
              <a:rPr lang="en-US" dirty="0" smtClean="0"/>
              <a:t>You go to work for an oil company</a:t>
            </a:r>
          </a:p>
          <a:p>
            <a:pPr marL="342900" indent="-342900">
              <a:buAutoNum type="arabicPeriod"/>
            </a:pPr>
            <a:r>
              <a:rPr lang="en-US" dirty="0" smtClean="0"/>
              <a:t>Your family owns 5 cars </a:t>
            </a:r>
          </a:p>
          <a:p>
            <a:pPr marL="342900" indent="-342900">
              <a:buAutoNum type="arabicPeriod"/>
            </a:pPr>
            <a:r>
              <a:rPr lang="en-US" dirty="0" smtClean="0"/>
              <a:t>You drive and heat/cool your housing </a:t>
            </a:r>
          </a:p>
          <a:p>
            <a:pPr marL="342900" indent="-342900">
              <a:buAutoNum type="arabicPeriod"/>
            </a:pPr>
            <a:r>
              <a:rPr lang="en-US" dirty="0" smtClean="0"/>
              <a:t>You work for a coal fired energy generator</a:t>
            </a:r>
          </a:p>
          <a:p>
            <a:pPr marL="342900" indent="-342900">
              <a:buAutoNum type="arabicPeriod"/>
            </a:pPr>
            <a:r>
              <a:rPr lang="en-US" dirty="0" smtClean="0"/>
              <a:t>You have farm land in a place with a lot of trees</a:t>
            </a:r>
          </a:p>
          <a:p>
            <a:pPr marL="342900" indent="-342900">
              <a:buAutoNum type="arabicPeriod"/>
            </a:pPr>
            <a:r>
              <a:rPr lang="en-US" dirty="0" smtClean="0"/>
              <a:t>You have rice land</a:t>
            </a:r>
          </a:p>
          <a:p>
            <a:pPr marL="342900" indent="-342900">
              <a:buAutoNum type="arabicPeriod"/>
            </a:pPr>
            <a:r>
              <a:rPr lang="en-US" dirty="0" smtClean="0"/>
              <a:t>You work at a beef feedlot</a:t>
            </a:r>
          </a:p>
          <a:p>
            <a:pPr marL="342900" indent="-342900">
              <a:buAutoNum type="arabicPeriod"/>
            </a:pPr>
            <a:r>
              <a:rPr lang="en-US" dirty="0" smtClean="0"/>
              <a:t>You are going to work for a city</a:t>
            </a:r>
          </a:p>
          <a:p>
            <a:pPr marL="342900" indent="-342900">
              <a:buAutoNum type="arabicPeriod"/>
            </a:pPr>
            <a:r>
              <a:rPr lang="en-US" dirty="0" smtClean="0"/>
              <a:t>You work for a natural gas generator</a:t>
            </a:r>
          </a:p>
          <a:p>
            <a:pPr marL="342900" indent="-342900">
              <a:buAutoNum type="arabicPeriod"/>
            </a:pPr>
            <a:r>
              <a:rPr lang="en-US" dirty="0" smtClean="0"/>
              <a:t>You work for a large industrial concern</a:t>
            </a:r>
          </a:p>
          <a:p>
            <a:pPr marL="342900" indent="-342900">
              <a:buAutoNum type="arabicPeriod"/>
            </a:pPr>
            <a:r>
              <a:rPr lang="en-US" dirty="0" smtClean="0"/>
              <a:t>Your business generates a lot of food waste and cans that you haul to a landfill</a:t>
            </a:r>
          </a:p>
          <a:p>
            <a:pPr marL="342900" indent="-342900">
              <a:buAutoNum type="arabicPeriod"/>
            </a:pPr>
            <a:r>
              <a:rPr lang="en-US" dirty="0" smtClean="0"/>
              <a:t>You beg McCarl for permission to do something else before 10 am Monday (mccarl@tamu.edu)</a:t>
            </a:r>
          </a:p>
          <a:p>
            <a:pPr marL="342900" indent="-342900">
              <a:buAutoNum type="arabicPeriod"/>
            </a:pPr>
            <a:endParaRPr lang="en-US" dirty="0" smtClean="0"/>
          </a:p>
          <a:p>
            <a:pPr marL="342900" indent="-342900">
              <a:buAutoNum type="arabicPeriod"/>
            </a:pPr>
            <a:endParaRPr lang="en-US" dirty="0" smtClean="0"/>
          </a:p>
          <a:p>
            <a:pPr marL="342900" indent="-342900">
              <a:buAutoNum type="arabicPeriod"/>
            </a:pPr>
            <a:endParaRPr lang="en-US" dirty="0" smtClean="0"/>
          </a:p>
          <a:p>
            <a:pPr marL="342900" indent="-342900">
              <a:buAutoNum type="arabicPeriod"/>
            </a:pPr>
            <a:endParaRPr lang="en-US" dirty="0" smtClean="0"/>
          </a:p>
          <a:p>
            <a:pPr marL="342900" indent="-342900">
              <a:buAutoNum type="arabicPeriod"/>
            </a:pPr>
            <a:endParaRPr lang="en-US" dirty="0"/>
          </a:p>
        </p:txBody>
      </p:sp>
    </p:spTree>
    <p:extLst>
      <p:ext uri="{BB962C8B-B14F-4D97-AF65-F5344CB8AC3E}">
        <p14:creationId xmlns:p14="http://schemas.microsoft.com/office/powerpoint/2010/main" val="2226472957"/>
      </p:ext>
    </p:extLst>
  </p:cSld>
  <p:clrMapOvr>
    <a:masterClrMapping/>
  </p:clrMapOvr>
  <p:timing>
    <p:tnLst>
      <p:par>
        <p:cTn id="1" dur="indefinite" restart="never" nodeType="tmRoot"/>
      </p:par>
    </p:tnLst>
  </p:timing>
</p:sld>
</file>

<file path=ppt/theme/theme1.xml><?xml version="1.0" encoding="utf-8"?>
<a:theme xmlns:a="http://schemas.openxmlformats.org/drawingml/2006/main" name="topic5_mitigation">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topic5_mitigation</Template>
  <TotalTime>2874</TotalTime>
  <Words>1005</Words>
  <Application>Microsoft Office PowerPoint</Application>
  <PresentationFormat>On-screen Show (4:3)</PresentationFormat>
  <Paragraphs>134</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Times New Roman</vt:lpstr>
      <vt:lpstr>Wingdings</vt:lpstr>
      <vt:lpstr>topic5_mitigation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Texas A&amp;M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CC mitigation for CC class in Spring 2003</dc:subject>
  <dc:creator>bamccarl</dc:creator>
  <cp:lastModifiedBy>Bruce A McCarl</cp:lastModifiedBy>
  <cp:revision>59</cp:revision>
  <cp:lastPrinted>2002-10-10T02:28:32Z</cp:lastPrinted>
  <dcterms:created xsi:type="dcterms:W3CDTF">2012-02-02T12:16:08Z</dcterms:created>
  <dcterms:modified xsi:type="dcterms:W3CDTF">2019-03-19T20:45:26Z</dcterms:modified>
</cp:coreProperties>
</file>