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61" r:id="rId5"/>
    <p:sldId id="266" r:id="rId6"/>
    <p:sldId id="262" r:id="rId7"/>
    <p:sldId id="263" r:id="rId8"/>
    <p:sldId id="270" r:id="rId9"/>
    <p:sldId id="269" r:id="rId10"/>
    <p:sldId id="278" r:id="rId11"/>
    <p:sldId id="268" r:id="rId12"/>
    <p:sldId id="264" r:id="rId13"/>
    <p:sldId id="277" r:id="rId14"/>
    <p:sldId id="276" r:id="rId15"/>
    <p:sldId id="267" r:id="rId16"/>
    <p:sldId id="275" r:id="rId17"/>
    <p:sldId id="274" r:id="rId18"/>
    <p:sldId id="273" r:id="rId19"/>
    <p:sldId id="337" r:id="rId20"/>
    <p:sldId id="338" r:id="rId21"/>
    <p:sldId id="312" r:id="rId22"/>
    <p:sldId id="339" r:id="rId23"/>
    <p:sldId id="289" r:id="rId24"/>
    <p:sldId id="306" r:id="rId25"/>
    <p:sldId id="304" r:id="rId26"/>
    <p:sldId id="303" r:id="rId27"/>
    <p:sldId id="311" r:id="rId28"/>
    <p:sldId id="279" r:id="rId29"/>
    <p:sldId id="287" r:id="rId30"/>
    <p:sldId id="293" r:id="rId31"/>
    <p:sldId id="285" r:id="rId32"/>
    <p:sldId id="291" r:id="rId33"/>
    <p:sldId id="292" r:id="rId34"/>
    <p:sldId id="309" r:id="rId35"/>
    <p:sldId id="340" r:id="rId36"/>
    <p:sldId id="341" r:id="rId37"/>
    <p:sldId id="342" r:id="rId38"/>
    <p:sldId id="343" r:id="rId39"/>
    <p:sldId id="322" r:id="rId40"/>
    <p:sldId id="265" r:id="rId41"/>
    <p:sldId id="344" r:id="rId42"/>
    <p:sldId id="345" r:id="rId4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A McCarl" initials="B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741" autoAdjust="0"/>
  </p:normalViewPr>
  <p:slideViewPr>
    <p:cSldViewPr>
      <p:cViewPr varScale="1">
        <p:scale>
          <a:sx n="144" d="100"/>
          <a:sy n="144" d="100"/>
        </p:scale>
        <p:origin x="1264" y="176"/>
      </p:cViewPr>
      <p:guideLst>
        <p:guide orient="horz" pos="180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eiccheng\Downloads\WaterLevelsByWell.csv"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My%20Drive\EDSIMR\meeting%20notes\result.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feiccheng\Downloads\WellData.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iccheng\Downloads\WaterLevelsByWell.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iccheng\Downloads\WellData%20(1).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Sheet1!$H$7</c:f>
              <c:strCache>
                <c:ptCount val="1"/>
                <c:pt idx="0">
                  <c:v>Discharge</c:v>
                </c:pt>
              </c:strCache>
            </c:strRef>
          </c:tx>
          <c:spPr>
            <a:solidFill>
              <a:schemeClr val="accent1"/>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Sheet1!$H$8:$H$68</c:f>
              <c:numCache>
                <c:formatCode>0.00</c:formatCode>
                <c:ptCount val="61"/>
                <c:pt idx="0">
                  <c:v>388.7</c:v>
                </c:pt>
                <c:pt idx="1">
                  <c:v>386.59999999999997</c:v>
                </c:pt>
                <c:pt idx="2">
                  <c:v>456.5</c:v>
                </c:pt>
                <c:pt idx="3">
                  <c:v>617.6</c:v>
                </c:pt>
                <c:pt idx="4">
                  <c:v>619.1</c:v>
                </c:pt>
                <c:pt idx="5">
                  <c:v>656.7</c:v>
                </c:pt>
                <c:pt idx="6">
                  <c:v>683.7</c:v>
                </c:pt>
                <c:pt idx="7">
                  <c:v>589.1</c:v>
                </c:pt>
                <c:pt idx="8">
                  <c:v>516.4</c:v>
                </c:pt>
                <c:pt idx="9">
                  <c:v>474.6</c:v>
                </c:pt>
                <c:pt idx="10">
                  <c:v>578.90000000000009</c:v>
                </c:pt>
                <c:pt idx="11">
                  <c:v>571.20000000000005</c:v>
                </c:pt>
                <c:pt idx="12">
                  <c:v>557.4</c:v>
                </c:pt>
                <c:pt idx="13">
                  <c:v>660</c:v>
                </c:pt>
                <c:pt idx="14">
                  <c:v>658.7</c:v>
                </c:pt>
                <c:pt idx="15">
                  <c:v>727.1</c:v>
                </c:pt>
                <c:pt idx="16">
                  <c:v>679.5</c:v>
                </c:pt>
                <c:pt idx="17">
                  <c:v>747</c:v>
                </c:pt>
                <c:pt idx="18">
                  <c:v>838</c:v>
                </c:pt>
                <c:pt idx="19">
                  <c:v>846.90000000000009</c:v>
                </c:pt>
                <c:pt idx="20">
                  <c:v>868.2</c:v>
                </c:pt>
                <c:pt idx="21">
                  <c:v>853.5</c:v>
                </c:pt>
                <c:pt idx="22">
                  <c:v>960.9</c:v>
                </c:pt>
                <c:pt idx="23">
                  <c:v>807.3</c:v>
                </c:pt>
                <c:pt idx="24">
                  <c:v>914.59999999999991</c:v>
                </c:pt>
                <c:pt idx="25">
                  <c:v>819.40000000000009</c:v>
                </c:pt>
                <c:pt idx="26">
                  <c:v>794.40000000000009</c:v>
                </c:pt>
                <c:pt idx="27">
                  <c:v>786.40000000000009</c:v>
                </c:pt>
                <c:pt idx="28">
                  <c:v>720.1</c:v>
                </c:pt>
                <c:pt idx="29">
                  <c:v>708.10000000000014</c:v>
                </c:pt>
                <c:pt idx="30">
                  <c:v>856.5</c:v>
                </c:pt>
                <c:pt idx="31">
                  <c:v>817.3</c:v>
                </c:pt>
                <c:pt idx="32">
                  <c:v>921.89999999999986</c:v>
                </c:pt>
                <c:pt idx="33">
                  <c:v>909.69999999999982</c:v>
                </c:pt>
                <c:pt idx="34">
                  <c:v>766.6</c:v>
                </c:pt>
                <c:pt idx="35">
                  <c:v>730</c:v>
                </c:pt>
                <c:pt idx="36">
                  <c:v>790.6</c:v>
                </c:pt>
                <c:pt idx="37">
                  <c:v>1130.2</c:v>
                </c:pt>
                <c:pt idx="38">
                  <c:v>996.7</c:v>
                </c:pt>
                <c:pt idx="39">
                  <c:v>814.9</c:v>
                </c:pt>
                <c:pt idx="40">
                  <c:v>760.80000000000007</c:v>
                </c:pt>
                <c:pt idx="41">
                  <c:v>705.7</c:v>
                </c:pt>
                <c:pt idx="42">
                  <c:v>761</c:v>
                </c:pt>
                <c:pt idx="43">
                  <c:v>917.59999999999991</c:v>
                </c:pt>
                <c:pt idx="44">
                  <c:v>898.8</c:v>
                </c:pt>
                <c:pt idx="45">
                  <c:v>752.3</c:v>
                </c:pt>
                <c:pt idx="46">
                  <c:v>897.09999999999991</c:v>
                </c:pt>
                <c:pt idx="47">
                  <c:v>981.3</c:v>
                </c:pt>
                <c:pt idx="48">
                  <c:v>983.69999999999993</c:v>
                </c:pt>
                <c:pt idx="49">
                  <c:v>940.5</c:v>
                </c:pt>
                <c:pt idx="50">
                  <c:v>1035.5999999999999</c:v>
                </c:pt>
                <c:pt idx="51">
                  <c:v>768.5</c:v>
                </c:pt>
                <c:pt idx="52">
                  <c:v>940.5</c:v>
                </c:pt>
                <c:pt idx="53">
                  <c:v>845.7</c:v>
                </c:pt>
                <c:pt idx="54">
                  <c:v>683.7</c:v>
                </c:pt>
                <c:pt idx="55">
                  <c:v>862.59999999999991</c:v>
                </c:pt>
                <c:pt idx="56">
                  <c:v>692.8</c:v>
                </c:pt>
                <c:pt idx="57">
                  <c:v>687.1</c:v>
                </c:pt>
                <c:pt idx="58">
                  <c:v>588.6</c:v>
                </c:pt>
                <c:pt idx="59">
                  <c:v>527.5</c:v>
                </c:pt>
                <c:pt idx="60">
                  <c:v>729.69999999999993</c:v>
                </c:pt>
              </c:numCache>
            </c:numRef>
          </c:val>
          <c:extLst>
            <c:ext xmlns:c16="http://schemas.microsoft.com/office/drawing/2014/chart" uri="{C3380CC4-5D6E-409C-BE32-E72D297353CC}">
              <c16:uniqueId val="{00000000-7988-47E1-98BA-8B87115A3DA0}"/>
            </c:ext>
          </c:extLst>
        </c:ser>
        <c:ser>
          <c:idx val="1"/>
          <c:order val="1"/>
          <c:tx>
            <c:strRef>
              <c:f>Sheet1!$I$7</c:f>
              <c:strCache>
                <c:ptCount val="1"/>
                <c:pt idx="0">
                  <c:v>Recharge</c:v>
                </c:pt>
              </c:strCache>
            </c:strRef>
          </c:tx>
          <c:spPr>
            <a:solidFill>
              <a:schemeClr val="accent2"/>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141137408"/>
        <c:axId val="141138944"/>
      </c:barChart>
      <c:catAx>
        <c:axId val="14113740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138944"/>
        <c:crosses val="autoZero"/>
        <c:auto val="1"/>
        <c:lblAlgn val="ctr"/>
        <c:lblOffset val="100"/>
        <c:noMultiLvlLbl val="0"/>
      </c:catAx>
      <c:valAx>
        <c:axId val="14113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Recharge</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1374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800" dirty="0"/>
              <a:t>Mining water usage as proportion of total usage </a:t>
            </a:r>
          </a:p>
        </c:rich>
      </c:tx>
      <c:overlay val="0"/>
    </c:title>
    <c:autoTitleDeleted val="0"/>
    <c:plotArea>
      <c:layout/>
      <c:lineChart>
        <c:grouping val="standard"/>
        <c:varyColors val="0"/>
        <c:ser>
          <c:idx val="1"/>
          <c:order val="0"/>
          <c:tx>
            <c:strRef>
              <c:f>Sheet3!$B$1</c:f>
              <c:strCache>
                <c:ptCount val="1"/>
                <c:pt idx="0">
                  <c:v>Dimmit</c:v>
                </c:pt>
              </c:strCache>
            </c:strRef>
          </c:tx>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Sheet3!$B$2:$B$33</c:f>
              <c:numCache>
                <c:formatCode>General</c:formatCode>
                <c:ptCount val="32"/>
                <c:pt idx="0">
                  <c:v>1.9042581327691085E-2</c:v>
                </c:pt>
                <c:pt idx="1">
                  <c:v>2.2496231301457229E-2</c:v>
                </c:pt>
                <c:pt idx="2">
                  <c:v>0</c:v>
                </c:pt>
                <c:pt idx="3">
                  <c:v>3.8067444876783395E-2</c:v>
                </c:pt>
                <c:pt idx="4">
                  <c:v>1.7969257415024899E-2</c:v>
                </c:pt>
                <c:pt idx="5">
                  <c:v>2.953192482782771E-2</c:v>
                </c:pt>
                <c:pt idx="6">
                  <c:v>3.398482100879844E-2</c:v>
                </c:pt>
                <c:pt idx="7">
                  <c:v>7.8538500939047295E-2</c:v>
                </c:pt>
                <c:pt idx="8">
                  <c:v>7.9187467722499572E-2</c:v>
                </c:pt>
                <c:pt idx="9">
                  <c:v>5.5076628352490421E-2</c:v>
                </c:pt>
                <c:pt idx="10">
                  <c:v>6.0738099953786227E-2</c:v>
                </c:pt>
                <c:pt idx="11">
                  <c:v>5.6735399432028648E-2</c:v>
                </c:pt>
                <c:pt idx="12">
                  <c:v>5.9152935118434606E-2</c:v>
                </c:pt>
                <c:pt idx="13">
                  <c:v>6.8403423892817269E-2</c:v>
                </c:pt>
                <c:pt idx="14">
                  <c:v>6.7400073340667402E-2</c:v>
                </c:pt>
                <c:pt idx="15">
                  <c:v>6.6724751325056272E-2</c:v>
                </c:pt>
                <c:pt idx="16">
                  <c:v>2.0335536349771224E-4</c:v>
                </c:pt>
                <c:pt idx="17">
                  <c:v>0</c:v>
                </c:pt>
                <c:pt idx="18">
                  <c:v>0</c:v>
                </c:pt>
                <c:pt idx="19">
                  <c:v>0</c:v>
                </c:pt>
                <c:pt idx="20">
                  <c:v>0</c:v>
                </c:pt>
                <c:pt idx="21">
                  <c:v>0</c:v>
                </c:pt>
                <c:pt idx="22">
                  <c:v>0</c:v>
                </c:pt>
                <c:pt idx="23">
                  <c:v>0</c:v>
                </c:pt>
                <c:pt idx="24">
                  <c:v>1.0146674703636728E-2</c:v>
                </c:pt>
                <c:pt idx="25">
                  <c:v>7.5569976944752801E-2</c:v>
                </c:pt>
                <c:pt idx="26">
                  <c:v>0.14494138080764221</c:v>
                </c:pt>
                <c:pt idx="27">
                  <c:v>0.30403410954411281</c:v>
                </c:pt>
                <c:pt idx="28">
                  <c:v>0.47815675738815561</c:v>
                </c:pt>
                <c:pt idx="29">
                  <c:v>0.58322359003721724</c:v>
                </c:pt>
                <c:pt idx="30">
                  <c:v>0.58859128767451618</c:v>
                </c:pt>
                <c:pt idx="31">
                  <c:v>0.56907412833284499</c:v>
                </c:pt>
              </c:numCache>
            </c:numRef>
          </c:val>
          <c:smooth val="0"/>
          <c:extLst>
            <c:ext xmlns:c16="http://schemas.microsoft.com/office/drawing/2014/chart" uri="{C3380CC4-5D6E-409C-BE32-E72D297353CC}">
              <c16:uniqueId val="{00000000-8C85-4ED1-A00F-E6D3DB3CD468}"/>
            </c:ext>
          </c:extLst>
        </c:ser>
        <c:ser>
          <c:idx val="2"/>
          <c:order val="1"/>
          <c:tx>
            <c:strRef>
              <c:f>Sheet3!$C$1</c:f>
              <c:strCache>
                <c:ptCount val="1"/>
                <c:pt idx="0">
                  <c:v>LA Salle</c:v>
                </c:pt>
              </c:strCache>
            </c:strRef>
          </c:tx>
          <c:spPr>
            <a:ln>
              <a:solidFill>
                <a:schemeClr val="accent2">
                  <a:lumMod val="75000"/>
                </a:schemeClr>
              </a:solidFill>
            </a:ln>
          </c:spPr>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Sheet3!$C$2:$C$33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1.1139935907218068E-2</c:v>
                </c:pt>
                <c:pt idx="25">
                  <c:v>5.0117770217220622E-2</c:v>
                </c:pt>
                <c:pt idx="26">
                  <c:v>9.6004439511653716E-2</c:v>
                </c:pt>
                <c:pt idx="27">
                  <c:v>0.22253098009763425</c:v>
                </c:pt>
                <c:pt idx="28">
                  <c:v>0.46118258444768362</c:v>
                </c:pt>
                <c:pt idx="29">
                  <c:v>0.50610766680989505</c:v>
                </c:pt>
                <c:pt idx="30">
                  <c:v>0.64480615254951534</c:v>
                </c:pt>
                <c:pt idx="31">
                  <c:v>0.68403108150967329</c:v>
                </c:pt>
              </c:numCache>
            </c:numRef>
          </c:val>
          <c:smooth val="0"/>
          <c:extLst>
            <c:ext xmlns:c16="http://schemas.microsoft.com/office/drawing/2014/chart" uri="{C3380CC4-5D6E-409C-BE32-E72D297353CC}">
              <c16:uniqueId val="{00000001-8C85-4ED1-A00F-E6D3DB3CD468}"/>
            </c:ext>
          </c:extLst>
        </c:ser>
        <c:dLbls>
          <c:showLegendKey val="0"/>
          <c:showVal val="0"/>
          <c:showCatName val="0"/>
          <c:showSerName val="0"/>
          <c:showPercent val="0"/>
          <c:showBubbleSize val="0"/>
        </c:dLbls>
        <c:smooth val="0"/>
        <c:axId val="138104832"/>
        <c:axId val="138106368"/>
      </c:lineChart>
      <c:catAx>
        <c:axId val="138104832"/>
        <c:scaling>
          <c:orientation val="minMax"/>
        </c:scaling>
        <c:delete val="0"/>
        <c:axPos val="b"/>
        <c:numFmt formatCode="General" sourceLinked="1"/>
        <c:majorTickMark val="out"/>
        <c:minorTickMark val="none"/>
        <c:tickLblPos val="nextTo"/>
        <c:crossAx val="138106368"/>
        <c:crosses val="autoZero"/>
        <c:auto val="1"/>
        <c:lblAlgn val="ctr"/>
        <c:lblOffset val="100"/>
        <c:noMultiLvlLbl val="0"/>
      </c:catAx>
      <c:valAx>
        <c:axId val="138106368"/>
        <c:scaling>
          <c:orientation val="minMax"/>
        </c:scaling>
        <c:delete val="0"/>
        <c:axPos val="l"/>
        <c:majorGridlines/>
        <c:numFmt formatCode="0%" sourceLinked="0"/>
        <c:majorTickMark val="out"/>
        <c:minorTickMark val="none"/>
        <c:tickLblPos val="nextTo"/>
        <c:crossAx val="138104832"/>
        <c:crosses val="autoZero"/>
        <c:crossBetween val="between"/>
      </c:valAx>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Water Elevation of Well 7738103 on</a:t>
            </a:r>
            <a:r>
              <a:rPr lang="en-US" sz="1600" baseline="0" dirty="0"/>
              <a:t> La Salle and Dimmit Boarder</a:t>
            </a:r>
            <a:endParaRPr lang="en-US" sz="1600" dirty="0"/>
          </a:p>
        </c:rich>
      </c:tx>
      <c:overlay val="0"/>
    </c:title>
    <c:autoTitleDeleted val="0"/>
    <c:plotArea>
      <c:layout/>
      <c:lineChart>
        <c:grouping val="standard"/>
        <c:varyColors val="0"/>
        <c:ser>
          <c:idx val="0"/>
          <c:order val="0"/>
          <c:tx>
            <c:strRef>
              <c:f>WaterLevelsByWell!$G$1</c:f>
              <c:strCache>
                <c:ptCount val="1"/>
                <c:pt idx="0">
                  <c:v>WaterElevation</c:v>
                </c:pt>
              </c:strCache>
            </c:strRef>
          </c:tx>
          <c:marker>
            <c:symbol val="none"/>
          </c:marker>
          <c:cat>
            <c:strRef>
              <c:f>WaterLevelsByWell!$B$2:$B$906</c:f>
              <c:strCache>
                <c:ptCount val="899"/>
                <c:pt idx="0">
                  <c:v>11/15/03</c:v>
                </c:pt>
                <c:pt idx="1">
                  <c:v>11/20/03</c:v>
                </c:pt>
                <c:pt idx="2">
                  <c:v>11/25/03</c:v>
                </c:pt>
                <c:pt idx="3">
                  <c:v>11/30/03</c:v>
                </c:pt>
                <c:pt idx="4">
                  <c:v>12/05/03</c:v>
                </c:pt>
                <c:pt idx="5">
                  <c:v>12/10/03</c:v>
                </c:pt>
                <c:pt idx="6">
                  <c:v>12/15/03</c:v>
                </c:pt>
                <c:pt idx="7">
                  <c:v>12/20/03</c:v>
                </c:pt>
                <c:pt idx="8">
                  <c:v>12/25/03</c:v>
                </c:pt>
                <c:pt idx="9">
                  <c:v>12/30/03</c:v>
                </c:pt>
                <c:pt idx="10">
                  <c:v>01/05/04</c:v>
                </c:pt>
                <c:pt idx="11">
                  <c:v>01/10/04</c:v>
                </c:pt>
                <c:pt idx="12">
                  <c:v>01/15/04</c:v>
                </c:pt>
                <c:pt idx="13">
                  <c:v>01/20/04</c:v>
                </c:pt>
                <c:pt idx="14">
                  <c:v>01/25/04</c:v>
                </c:pt>
                <c:pt idx="15">
                  <c:v>01/30/04</c:v>
                </c:pt>
                <c:pt idx="16">
                  <c:v>02/05/04</c:v>
                </c:pt>
                <c:pt idx="17">
                  <c:v>02/10/04</c:v>
                </c:pt>
                <c:pt idx="18">
                  <c:v>02/15/04</c:v>
                </c:pt>
                <c:pt idx="19">
                  <c:v>02/20/04</c:v>
                </c:pt>
                <c:pt idx="20">
                  <c:v>02/25/04</c:v>
                </c:pt>
                <c:pt idx="21">
                  <c:v>02/28/04</c:v>
                </c:pt>
                <c:pt idx="22">
                  <c:v>02/29/04</c:v>
                </c:pt>
                <c:pt idx="23">
                  <c:v>03/05/04</c:v>
                </c:pt>
                <c:pt idx="24">
                  <c:v>03/10/04</c:v>
                </c:pt>
                <c:pt idx="25">
                  <c:v>03/15/04</c:v>
                </c:pt>
                <c:pt idx="26">
                  <c:v>03/20/04</c:v>
                </c:pt>
                <c:pt idx="27">
                  <c:v>03/25/04</c:v>
                </c:pt>
                <c:pt idx="28">
                  <c:v>03/30/04</c:v>
                </c:pt>
                <c:pt idx="29">
                  <c:v>04/05/04</c:v>
                </c:pt>
                <c:pt idx="30">
                  <c:v>04/10/04</c:v>
                </c:pt>
                <c:pt idx="31">
                  <c:v>04/15/04</c:v>
                </c:pt>
                <c:pt idx="32">
                  <c:v>04/20/04</c:v>
                </c:pt>
                <c:pt idx="33">
                  <c:v>04/25/04</c:v>
                </c:pt>
                <c:pt idx="34">
                  <c:v>04/30/04</c:v>
                </c:pt>
                <c:pt idx="35">
                  <c:v>05/05/04</c:v>
                </c:pt>
                <c:pt idx="36">
                  <c:v>05/10/04</c:v>
                </c:pt>
                <c:pt idx="37">
                  <c:v>05/15/04</c:v>
                </c:pt>
                <c:pt idx="38">
                  <c:v>05/20/04</c:v>
                </c:pt>
                <c:pt idx="39">
                  <c:v>05/25/04</c:v>
                </c:pt>
                <c:pt idx="40">
                  <c:v>05/30/04</c:v>
                </c:pt>
                <c:pt idx="41">
                  <c:v>06/05/04</c:v>
                </c:pt>
                <c:pt idx="42">
                  <c:v>06/10/04</c:v>
                </c:pt>
                <c:pt idx="43">
                  <c:v>06/15/04</c:v>
                </c:pt>
                <c:pt idx="44">
                  <c:v>06/20/04</c:v>
                </c:pt>
                <c:pt idx="45">
                  <c:v>06/25/04</c:v>
                </c:pt>
                <c:pt idx="46">
                  <c:v>06/30/04</c:v>
                </c:pt>
                <c:pt idx="47">
                  <c:v>07/05/04</c:v>
                </c:pt>
                <c:pt idx="48">
                  <c:v>07/10/04</c:v>
                </c:pt>
                <c:pt idx="49">
                  <c:v>07/15/04</c:v>
                </c:pt>
                <c:pt idx="50">
                  <c:v>07/20/04</c:v>
                </c:pt>
                <c:pt idx="51">
                  <c:v>07/25/04</c:v>
                </c:pt>
                <c:pt idx="52">
                  <c:v>07/30/04</c:v>
                </c:pt>
                <c:pt idx="53">
                  <c:v>08/05/04</c:v>
                </c:pt>
                <c:pt idx="54">
                  <c:v>08/10/04</c:v>
                </c:pt>
                <c:pt idx="55">
                  <c:v>08/15/04</c:v>
                </c:pt>
                <c:pt idx="56">
                  <c:v>08/20/04</c:v>
                </c:pt>
                <c:pt idx="57">
                  <c:v>08/25/04</c:v>
                </c:pt>
                <c:pt idx="58">
                  <c:v>08/30/04</c:v>
                </c:pt>
                <c:pt idx="59">
                  <c:v>09/05/04</c:v>
                </c:pt>
                <c:pt idx="60">
                  <c:v>09/10/04</c:v>
                </c:pt>
                <c:pt idx="61">
                  <c:v>09/15/04</c:v>
                </c:pt>
                <c:pt idx="62">
                  <c:v>09/20/04</c:v>
                </c:pt>
                <c:pt idx="63">
                  <c:v>09/25/04</c:v>
                </c:pt>
                <c:pt idx="64">
                  <c:v>09/30/04</c:v>
                </c:pt>
                <c:pt idx="65">
                  <c:v>10/05/04</c:v>
                </c:pt>
                <c:pt idx="66">
                  <c:v>10/10/04</c:v>
                </c:pt>
                <c:pt idx="67">
                  <c:v>10/15/04</c:v>
                </c:pt>
                <c:pt idx="68">
                  <c:v>10/20/04</c:v>
                </c:pt>
                <c:pt idx="69">
                  <c:v>03/10/05</c:v>
                </c:pt>
                <c:pt idx="70">
                  <c:v>03/15/05</c:v>
                </c:pt>
                <c:pt idx="71">
                  <c:v>03/20/05</c:v>
                </c:pt>
                <c:pt idx="72">
                  <c:v>03/25/05</c:v>
                </c:pt>
                <c:pt idx="73">
                  <c:v>03/30/05</c:v>
                </c:pt>
                <c:pt idx="74">
                  <c:v>04/05/05</c:v>
                </c:pt>
                <c:pt idx="75">
                  <c:v>04/10/05</c:v>
                </c:pt>
                <c:pt idx="76">
                  <c:v>04/15/05</c:v>
                </c:pt>
                <c:pt idx="77">
                  <c:v>04/20/05</c:v>
                </c:pt>
                <c:pt idx="78">
                  <c:v>04/25/05</c:v>
                </c:pt>
                <c:pt idx="79">
                  <c:v>04/30/05</c:v>
                </c:pt>
                <c:pt idx="80">
                  <c:v>05/05/05</c:v>
                </c:pt>
                <c:pt idx="81">
                  <c:v>05/10/05</c:v>
                </c:pt>
                <c:pt idx="82">
                  <c:v>05/15/05</c:v>
                </c:pt>
                <c:pt idx="83">
                  <c:v>05/20/05</c:v>
                </c:pt>
                <c:pt idx="84">
                  <c:v>05/25/05</c:v>
                </c:pt>
                <c:pt idx="85">
                  <c:v>05/30/05</c:v>
                </c:pt>
                <c:pt idx="86">
                  <c:v>06/05/05</c:v>
                </c:pt>
                <c:pt idx="87">
                  <c:v>06/10/05</c:v>
                </c:pt>
                <c:pt idx="88">
                  <c:v>06/15/05</c:v>
                </c:pt>
                <c:pt idx="89">
                  <c:v>06/20/05</c:v>
                </c:pt>
                <c:pt idx="90">
                  <c:v>06/25/05</c:v>
                </c:pt>
                <c:pt idx="91">
                  <c:v>06/30/05</c:v>
                </c:pt>
                <c:pt idx="92">
                  <c:v>07/05/05</c:v>
                </c:pt>
                <c:pt idx="93">
                  <c:v>07/10/05</c:v>
                </c:pt>
                <c:pt idx="94">
                  <c:v>07/15/05</c:v>
                </c:pt>
                <c:pt idx="95">
                  <c:v>07/20/05</c:v>
                </c:pt>
                <c:pt idx="96">
                  <c:v>07/25/05</c:v>
                </c:pt>
                <c:pt idx="97">
                  <c:v>07/30/05</c:v>
                </c:pt>
                <c:pt idx="98">
                  <c:v>08/05/05</c:v>
                </c:pt>
                <c:pt idx="99">
                  <c:v>08/10/05</c:v>
                </c:pt>
                <c:pt idx="100">
                  <c:v>08/15/05</c:v>
                </c:pt>
                <c:pt idx="101">
                  <c:v>08/20/05</c:v>
                </c:pt>
                <c:pt idx="102">
                  <c:v>08/25/05</c:v>
                </c:pt>
                <c:pt idx="103">
                  <c:v>08/30/05</c:v>
                </c:pt>
                <c:pt idx="104">
                  <c:v>09/05/05</c:v>
                </c:pt>
                <c:pt idx="105">
                  <c:v>09/10/05</c:v>
                </c:pt>
                <c:pt idx="106">
                  <c:v>09/15/05</c:v>
                </c:pt>
                <c:pt idx="107">
                  <c:v>09/20/05</c:v>
                </c:pt>
                <c:pt idx="108">
                  <c:v>09/25/05</c:v>
                </c:pt>
                <c:pt idx="109">
                  <c:v>09/30/05</c:v>
                </c:pt>
                <c:pt idx="110">
                  <c:v>10/05/05</c:v>
                </c:pt>
                <c:pt idx="111">
                  <c:v>10/10/05</c:v>
                </c:pt>
                <c:pt idx="112">
                  <c:v>10/15/05</c:v>
                </c:pt>
                <c:pt idx="113">
                  <c:v>10/20/05</c:v>
                </c:pt>
                <c:pt idx="114">
                  <c:v>10/25/05</c:v>
                </c:pt>
                <c:pt idx="115">
                  <c:v>10/30/05</c:v>
                </c:pt>
                <c:pt idx="116">
                  <c:v>11/05/05</c:v>
                </c:pt>
                <c:pt idx="117">
                  <c:v>11/10/05</c:v>
                </c:pt>
                <c:pt idx="118">
                  <c:v>11/15/05</c:v>
                </c:pt>
                <c:pt idx="119">
                  <c:v>11/20/05</c:v>
                </c:pt>
                <c:pt idx="120">
                  <c:v>11/25/05</c:v>
                </c:pt>
                <c:pt idx="121">
                  <c:v>11/30/05</c:v>
                </c:pt>
                <c:pt idx="122">
                  <c:v>12/05/05</c:v>
                </c:pt>
                <c:pt idx="123">
                  <c:v>12/10/05</c:v>
                </c:pt>
                <c:pt idx="124">
                  <c:v>12/15/05</c:v>
                </c:pt>
                <c:pt idx="125">
                  <c:v>12/20/05</c:v>
                </c:pt>
                <c:pt idx="126">
                  <c:v>12/25/05</c:v>
                </c:pt>
                <c:pt idx="127">
                  <c:v>12/30/05</c:v>
                </c:pt>
                <c:pt idx="128">
                  <c:v>01/05/06</c:v>
                </c:pt>
                <c:pt idx="129">
                  <c:v>01/10/06</c:v>
                </c:pt>
                <c:pt idx="130">
                  <c:v>01/15/06</c:v>
                </c:pt>
                <c:pt idx="131">
                  <c:v>01/20/06</c:v>
                </c:pt>
                <c:pt idx="132">
                  <c:v>01/25/06</c:v>
                </c:pt>
                <c:pt idx="133">
                  <c:v>01/30/06</c:v>
                </c:pt>
                <c:pt idx="134">
                  <c:v>02/05/06</c:v>
                </c:pt>
                <c:pt idx="135">
                  <c:v>02/10/06</c:v>
                </c:pt>
                <c:pt idx="136">
                  <c:v>02/15/06</c:v>
                </c:pt>
                <c:pt idx="137">
                  <c:v>02/20/06</c:v>
                </c:pt>
                <c:pt idx="138">
                  <c:v>02/25/06</c:v>
                </c:pt>
                <c:pt idx="139">
                  <c:v>02/28/06</c:v>
                </c:pt>
                <c:pt idx="140">
                  <c:v>03/05/06</c:v>
                </c:pt>
                <c:pt idx="141">
                  <c:v>03/10/06</c:v>
                </c:pt>
                <c:pt idx="142">
                  <c:v>03/15/06</c:v>
                </c:pt>
                <c:pt idx="143">
                  <c:v>03/20/06</c:v>
                </c:pt>
                <c:pt idx="144">
                  <c:v>03/25/06</c:v>
                </c:pt>
                <c:pt idx="145">
                  <c:v>03/30/06</c:v>
                </c:pt>
                <c:pt idx="146">
                  <c:v>04/05/06</c:v>
                </c:pt>
                <c:pt idx="147">
                  <c:v>04/10/06</c:v>
                </c:pt>
                <c:pt idx="148">
                  <c:v>04/15/06</c:v>
                </c:pt>
                <c:pt idx="149">
                  <c:v>04/20/06</c:v>
                </c:pt>
                <c:pt idx="150">
                  <c:v>04/25/06</c:v>
                </c:pt>
                <c:pt idx="151">
                  <c:v>04/30/06</c:v>
                </c:pt>
                <c:pt idx="152">
                  <c:v>05/05/06</c:v>
                </c:pt>
                <c:pt idx="153">
                  <c:v>05/10/06</c:v>
                </c:pt>
                <c:pt idx="154">
                  <c:v>05/15/06</c:v>
                </c:pt>
                <c:pt idx="155">
                  <c:v>05/20/06</c:v>
                </c:pt>
                <c:pt idx="156">
                  <c:v>05/25/06</c:v>
                </c:pt>
                <c:pt idx="157">
                  <c:v>05/30/06</c:v>
                </c:pt>
                <c:pt idx="158">
                  <c:v>06/05/06</c:v>
                </c:pt>
                <c:pt idx="159">
                  <c:v>06/10/06</c:v>
                </c:pt>
                <c:pt idx="160">
                  <c:v>06/15/06</c:v>
                </c:pt>
                <c:pt idx="161">
                  <c:v>06/20/06</c:v>
                </c:pt>
                <c:pt idx="162">
                  <c:v>06/25/06</c:v>
                </c:pt>
                <c:pt idx="163">
                  <c:v>06/30/06</c:v>
                </c:pt>
                <c:pt idx="164">
                  <c:v>07/05/06</c:v>
                </c:pt>
                <c:pt idx="165">
                  <c:v>07/10/06</c:v>
                </c:pt>
                <c:pt idx="166">
                  <c:v>07/15/06</c:v>
                </c:pt>
                <c:pt idx="167">
                  <c:v>07/20/06</c:v>
                </c:pt>
                <c:pt idx="168">
                  <c:v>07/25/06</c:v>
                </c:pt>
                <c:pt idx="169">
                  <c:v>08/05/06</c:v>
                </c:pt>
                <c:pt idx="170">
                  <c:v>08/20/06</c:v>
                </c:pt>
                <c:pt idx="171">
                  <c:v>08/25/06</c:v>
                </c:pt>
                <c:pt idx="172">
                  <c:v>09/15/06</c:v>
                </c:pt>
                <c:pt idx="173">
                  <c:v>09/20/06</c:v>
                </c:pt>
                <c:pt idx="174">
                  <c:v>09/25/06</c:v>
                </c:pt>
                <c:pt idx="175">
                  <c:v>09/30/06</c:v>
                </c:pt>
                <c:pt idx="176">
                  <c:v>10/05/06</c:v>
                </c:pt>
                <c:pt idx="177">
                  <c:v>10/10/06</c:v>
                </c:pt>
                <c:pt idx="178">
                  <c:v>10/15/06</c:v>
                </c:pt>
                <c:pt idx="179">
                  <c:v>10/20/06</c:v>
                </c:pt>
                <c:pt idx="180">
                  <c:v>10/25/06</c:v>
                </c:pt>
                <c:pt idx="181">
                  <c:v>10/30/06</c:v>
                </c:pt>
                <c:pt idx="182">
                  <c:v>11/05/06</c:v>
                </c:pt>
                <c:pt idx="183">
                  <c:v>11/10/06</c:v>
                </c:pt>
                <c:pt idx="184">
                  <c:v>11/15/06</c:v>
                </c:pt>
                <c:pt idx="185">
                  <c:v>11/20/06</c:v>
                </c:pt>
                <c:pt idx="186">
                  <c:v>11/25/06</c:v>
                </c:pt>
                <c:pt idx="187">
                  <c:v>11/30/06</c:v>
                </c:pt>
                <c:pt idx="188">
                  <c:v>12/05/06</c:v>
                </c:pt>
                <c:pt idx="189">
                  <c:v>12/10/06</c:v>
                </c:pt>
                <c:pt idx="190">
                  <c:v>12/15/06</c:v>
                </c:pt>
                <c:pt idx="191">
                  <c:v>12/20/06</c:v>
                </c:pt>
                <c:pt idx="192">
                  <c:v>12/25/06</c:v>
                </c:pt>
                <c:pt idx="193">
                  <c:v>12/30/06</c:v>
                </c:pt>
                <c:pt idx="194">
                  <c:v>01/05/07</c:v>
                </c:pt>
                <c:pt idx="195">
                  <c:v>01/10/07</c:v>
                </c:pt>
                <c:pt idx="196">
                  <c:v>01/15/07</c:v>
                </c:pt>
                <c:pt idx="197">
                  <c:v>01/20/07</c:v>
                </c:pt>
                <c:pt idx="198">
                  <c:v>01/25/07</c:v>
                </c:pt>
                <c:pt idx="199">
                  <c:v>01/30/07</c:v>
                </c:pt>
                <c:pt idx="200">
                  <c:v>02/05/07</c:v>
                </c:pt>
                <c:pt idx="201">
                  <c:v>02/10/07</c:v>
                </c:pt>
                <c:pt idx="202">
                  <c:v>02/15/07</c:v>
                </c:pt>
                <c:pt idx="203">
                  <c:v>02/20/07</c:v>
                </c:pt>
                <c:pt idx="204">
                  <c:v>02/25/07</c:v>
                </c:pt>
                <c:pt idx="205">
                  <c:v>02/28/07</c:v>
                </c:pt>
                <c:pt idx="206">
                  <c:v>03/05/07</c:v>
                </c:pt>
                <c:pt idx="207">
                  <c:v>03/10/07</c:v>
                </c:pt>
                <c:pt idx="208">
                  <c:v>03/15/07</c:v>
                </c:pt>
                <c:pt idx="209">
                  <c:v>03/20/07</c:v>
                </c:pt>
                <c:pt idx="210">
                  <c:v>03/25/07</c:v>
                </c:pt>
                <c:pt idx="211">
                  <c:v>03/30/07</c:v>
                </c:pt>
                <c:pt idx="212">
                  <c:v>04/05/07</c:v>
                </c:pt>
                <c:pt idx="213">
                  <c:v>04/10/07</c:v>
                </c:pt>
                <c:pt idx="214">
                  <c:v>04/15/07</c:v>
                </c:pt>
                <c:pt idx="215">
                  <c:v>04/20/07</c:v>
                </c:pt>
                <c:pt idx="216">
                  <c:v>04/25/07</c:v>
                </c:pt>
                <c:pt idx="217">
                  <c:v>04/30/07</c:v>
                </c:pt>
                <c:pt idx="218">
                  <c:v>05/05/07</c:v>
                </c:pt>
                <c:pt idx="219">
                  <c:v>05/10/07</c:v>
                </c:pt>
                <c:pt idx="220">
                  <c:v>05/15/07</c:v>
                </c:pt>
                <c:pt idx="221">
                  <c:v>05/20/07</c:v>
                </c:pt>
                <c:pt idx="222">
                  <c:v>05/30/07</c:v>
                </c:pt>
                <c:pt idx="223">
                  <c:v>06/10/07</c:v>
                </c:pt>
                <c:pt idx="224">
                  <c:v>06/15/07</c:v>
                </c:pt>
                <c:pt idx="225">
                  <c:v>06/20/07</c:v>
                </c:pt>
                <c:pt idx="226">
                  <c:v>06/25/07</c:v>
                </c:pt>
                <c:pt idx="227">
                  <c:v>06/30/07</c:v>
                </c:pt>
                <c:pt idx="228">
                  <c:v>07/05/07</c:v>
                </c:pt>
                <c:pt idx="229">
                  <c:v>07/10/07</c:v>
                </c:pt>
                <c:pt idx="230">
                  <c:v>07/15/07</c:v>
                </c:pt>
                <c:pt idx="231">
                  <c:v>07/20/07</c:v>
                </c:pt>
                <c:pt idx="232">
                  <c:v>07/25/07</c:v>
                </c:pt>
                <c:pt idx="233">
                  <c:v>07/30/07</c:v>
                </c:pt>
                <c:pt idx="234">
                  <c:v>08/05/07</c:v>
                </c:pt>
                <c:pt idx="235">
                  <c:v>08/10/07</c:v>
                </c:pt>
                <c:pt idx="236">
                  <c:v>08/15/07</c:v>
                </c:pt>
                <c:pt idx="237">
                  <c:v>08/20/07</c:v>
                </c:pt>
                <c:pt idx="238">
                  <c:v>08/25/07</c:v>
                </c:pt>
                <c:pt idx="239">
                  <c:v>08/30/07</c:v>
                </c:pt>
                <c:pt idx="240">
                  <c:v>09/05/07</c:v>
                </c:pt>
                <c:pt idx="241">
                  <c:v>09/10/07</c:v>
                </c:pt>
                <c:pt idx="242">
                  <c:v>09/15/07</c:v>
                </c:pt>
                <c:pt idx="243">
                  <c:v>09/20/07</c:v>
                </c:pt>
                <c:pt idx="244">
                  <c:v>09/25/07</c:v>
                </c:pt>
                <c:pt idx="245">
                  <c:v>09/30/07</c:v>
                </c:pt>
                <c:pt idx="246">
                  <c:v>10/05/07</c:v>
                </c:pt>
                <c:pt idx="247">
                  <c:v>10/10/07</c:v>
                </c:pt>
                <c:pt idx="248">
                  <c:v>10/15/07</c:v>
                </c:pt>
                <c:pt idx="249">
                  <c:v>10/20/07</c:v>
                </c:pt>
                <c:pt idx="250">
                  <c:v>10/25/07</c:v>
                </c:pt>
                <c:pt idx="251">
                  <c:v>10/30/07</c:v>
                </c:pt>
                <c:pt idx="252">
                  <c:v>11/05/07</c:v>
                </c:pt>
                <c:pt idx="253">
                  <c:v>11/10/07</c:v>
                </c:pt>
                <c:pt idx="254">
                  <c:v>11/15/07</c:v>
                </c:pt>
                <c:pt idx="255">
                  <c:v>11/20/07</c:v>
                </c:pt>
                <c:pt idx="256">
                  <c:v>11/25/07</c:v>
                </c:pt>
                <c:pt idx="257">
                  <c:v>11/30/07</c:v>
                </c:pt>
                <c:pt idx="258">
                  <c:v>12/05/07</c:v>
                </c:pt>
                <c:pt idx="259">
                  <c:v>12/10/07</c:v>
                </c:pt>
                <c:pt idx="260">
                  <c:v>12/15/07</c:v>
                </c:pt>
                <c:pt idx="261">
                  <c:v>12/20/07</c:v>
                </c:pt>
                <c:pt idx="262">
                  <c:v>12/25/07</c:v>
                </c:pt>
                <c:pt idx="263">
                  <c:v>12/30/07</c:v>
                </c:pt>
                <c:pt idx="264">
                  <c:v>01/05/08</c:v>
                </c:pt>
                <c:pt idx="265">
                  <c:v>01/10/08</c:v>
                </c:pt>
                <c:pt idx="266">
                  <c:v>01/15/08</c:v>
                </c:pt>
                <c:pt idx="267">
                  <c:v>01/20/08</c:v>
                </c:pt>
                <c:pt idx="268">
                  <c:v>01/25/08</c:v>
                </c:pt>
                <c:pt idx="269">
                  <c:v>01/30/08</c:v>
                </c:pt>
                <c:pt idx="270">
                  <c:v>02/05/08</c:v>
                </c:pt>
                <c:pt idx="271">
                  <c:v>02/10/08</c:v>
                </c:pt>
                <c:pt idx="272">
                  <c:v>02/15/08</c:v>
                </c:pt>
                <c:pt idx="273">
                  <c:v>02/25/08</c:v>
                </c:pt>
                <c:pt idx="274">
                  <c:v>02/28/08</c:v>
                </c:pt>
                <c:pt idx="275">
                  <c:v>03/05/08</c:v>
                </c:pt>
                <c:pt idx="276">
                  <c:v>03/10/08</c:v>
                </c:pt>
                <c:pt idx="277">
                  <c:v>03/15/08</c:v>
                </c:pt>
                <c:pt idx="278">
                  <c:v>03/20/08</c:v>
                </c:pt>
                <c:pt idx="279">
                  <c:v>03/25/08</c:v>
                </c:pt>
                <c:pt idx="280">
                  <c:v>03/30/08</c:v>
                </c:pt>
                <c:pt idx="281">
                  <c:v>04/05/08</c:v>
                </c:pt>
                <c:pt idx="282">
                  <c:v>04/10/08</c:v>
                </c:pt>
                <c:pt idx="283">
                  <c:v>04/15/08</c:v>
                </c:pt>
                <c:pt idx="284">
                  <c:v>04/20/08</c:v>
                </c:pt>
                <c:pt idx="285">
                  <c:v>04/25/08</c:v>
                </c:pt>
                <c:pt idx="286">
                  <c:v>05/05/08</c:v>
                </c:pt>
                <c:pt idx="287">
                  <c:v>05/10/08</c:v>
                </c:pt>
                <c:pt idx="288">
                  <c:v>05/15/08</c:v>
                </c:pt>
                <c:pt idx="289">
                  <c:v>05/20/08</c:v>
                </c:pt>
                <c:pt idx="290">
                  <c:v>05/25/08</c:v>
                </c:pt>
                <c:pt idx="291">
                  <c:v>05/30/08</c:v>
                </c:pt>
                <c:pt idx="292">
                  <c:v>06/05/08</c:v>
                </c:pt>
                <c:pt idx="293">
                  <c:v>06/10/08</c:v>
                </c:pt>
                <c:pt idx="294">
                  <c:v>06/15/08</c:v>
                </c:pt>
                <c:pt idx="295">
                  <c:v>06/20/08</c:v>
                </c:pt>
                <c:pt idx="296">
                  <c:v>06/25/08</c:v>
                </c:pt>
                <c:pt idx="297">
                  <c:v>06/30/08</c:v>
                </c:pt>
                <c:pt idx="298">
                  <c:v>07/05/08</c:v>
                </c:pt>
                <c:pt idx="299">
                  <c:v>07/10/08</c:v>
                </c:pt>
                <c:pt idx="300">
                  <c:v>07/15/08</c:v>
                </c:pt>
                <c:pt idx="301">
                  <c:v>07/20/08</c:v>
                </c:pt>
                <c:pt idx="302">
                  <c:v>07/25/08</c:v>
                </c:pt>
                <c:pt idx="303">
                  <c:v>07/30/08</c:v>
                </c:pt>
                <c:pt idx="304">
                  <c:v>08/05/08</c:v>
                </c:pt>
                <c:pt idx="305">
                  <c:v>08/10/08</c:v>
                </c:pt>
                <c:pt idx="306">
                  <c:v>08/15/08</c:v>
                </c:pt>
                <c:pt idx="307">
                  <c:v>08/25/08</c:v>
                </c:pt>
                <c:pt idx="308">
                  <c:v>04/20/09</c:v>
                </c:pt>
                <c:pt idx="309">
                  <c:v>04/25/09</c:v>
                </c:pt>
                <c:pt idx="310">
                  <c:v>04/30/09</c:v>
                </c:pt>
                <c:pt idx="311">
                  <c:v>05/05/09</c:v>
                </c:pt>
                <c:pt idx="312">
                  <c:v>05/10/09</c:v>
                </c:pt>
                <c:pt idx="313">
                  <c:v>05/15/09</c:v>
                </c:pt>
                <c:pt idx="314">
                  <c:v>05/20/09</c:v>
                </c:pt>
                <c:pt idx="315">
                  <c:v>05/25/09</c:v>
                </c:pt>
                <c:pt idx="316">
                  <c:v>05/30/09</c:v>
                </c:pt>
                <c:pt idx="317">
                  <c:v>06/05/09</c:v>
                </c:pt>
                <c:pt idx="318">
                  <c:v>06/10/09</c:v>
                </c:pt>
                <c:pt idx="319">
                  <c:v>06/15/09</c:v>
                </c:pt>
                <c:pt idx="320">
                  <c:v>06/20/09</c:v>
                </c:pt>
                <c:pt idx="321">
                  <c:v>06/25/09</c:v>
                </c:pt>
                <c:pt idx="322">
                  <c:v>06/30/09</c:v>
                </c:pt>
                <c:pt idx="323">
                  <c:v>07/05/09</c:v>
                </c:pt>
                <c:pt idx="324">
                  <c:v>07/10/09</c:v>
                </c:pt>
                <c:pt idx="325">
                  <c:v>07/15/09</c:v>
                </c:pt>
                <c:pt idx="326">
                  <c:v>07/20/09</c:v>
                </c:pt>
                <c:pt idx="327">
                  <c:v>07/25/09</c:v>
                </c:pt>
                <c:pt idx="328">
                  <c:v>07/30/09</c:v>
                </c:pt>
                <c:pt idx="329">
                  <c:v>08/05/09</c:v>
                </c:pt>
                <c:pt idx="330">
                  <c:v>08/10/09</c:v>
                </c:pt>
                <c:pt idx="331">
                  <c:v>08/15/09</c:v>
                </c:pt>
                <c:pt idx="332">
                  <c:v>08/20/09</c:v>
                </c:pt>
                <c:pt idx="333">
                  <c:v>08/25/09</c:v>
                </c:pt>
                <c:pt idx="334">
                  <c:v>08/30/09</c:v>
                </c:pt>
                <c:pt idx="335">
                  <c:v>09/05/09</c:v>
                </c:pt>
                <c:pt idx="336">
                  <c:v>09/10/09</c:v>
                </c:pt>
                <c:pt idx="337">
                  <c:v>09/15/09</c:v>
                </c:pt>
                <c:pt idx="338">
                  <c:v>09/20/09</c:v>
                </c:pt>
                <c:pt idx="339">
                  <c:v>09/25/09</c:v>
                </c:pt>
                <c:pt idx="340">
                  <c:v>11/10/09</c:v>
                </c:pt>
                <c:pt idx="341">
                  <c:v>11/15/09</c:v>
                </c:pt>
                <c:pt idx="342">
                  <c:v>11/20/09</c:v>
                </c:pt>
                <c:pt idx="343">
                  <c:v>11/25/09</c:v>
                </c:pt>
                <c:pt idx="344">
                  <c:v>11/30/09</c:v>
                </c:pt>
                <c:pt idx="345">
                  <c:v>12/05/09</c:v>
                </c:pt>
                <c:pt idx="346">
                  <c:v>12/10/09</c:v>
                </c:pt>
                <c:pt idx="347">
                  <c:v>12/15/09</c:v>
                </c:pt>
                <c:pt idx="348">
                  <c:v>12/20/09</c:v>
                </c:pt>
                <c:pt idx="349">
                  <c:v>12/25/09</c:v>
                </c:pt>
                <c:pt idx="350">
                  <c:v>12/30/09</c:v>
                </c:pt>
                <c:pt idx="351">
                  <c:v>01/05/10</c:v>
                </c:pt>
                <c:pt idx="352">
                  <c:v>01/10/10</c:v>
                </c:pt>
                <c:pt idx="353">
                  <c:v>01/15/10</c:v>
                </c:pt>
                <c:pt idx="354">
                  <c:v>01/20/10</c:v>
                </c:pt>
                <c:pt idx="355">
                  <c:v>01/25/10</c:v>
                </c:pt>
                <c:pt idx="356">
                  <c:v>01/30/10</c:v>
                </c:pt>
                <c:pt idx="357">
                  <c:v>02/05/10</c:v>
                </c:pt>
                <c:pt idx="358">
                  <c:v>02/10/10</c:v>
                </c:pt>
                <c:pt idx="359">
                  <c:v>02/15/10</c:v>
                </c:pt>
                <c:pt idx="360">
                  <c:v>02/20/10</c:v>
                </c:pt>
                <c:pt idx="361">
                  <c:v>02/25/10</c:v>
                </c:pt>
                <c:pt idx="362">
                  <c:v>03/05/10</c:v>
                </c:pt>
                <c:pt idx="363">
                  <c:v>03/10/10</c:v>
                </c:pt>
                <c:pt idx="364">
                  <c:v>03/15/10</c:v>
                </c:pt>
                <c:pt idx="365">
                  <c:v>03/20/10</c:v>
                </c:pt>
                <c:pt idx="366">
                  <c:v>03/25/10</c:v>
                </c:pt>
                <c:pt idx="367">
                  <c:v>03/30/10</c:v>
                </c:pt>
                <c:pt idx="368">
                  <c:v>04/05/10</c:v>
                </c:pt>
                <c:pt idx="369">
                  <c:v>04/10/10</c:v>
                </c:pt>
                <c:pt idx="370">
                  <c:v>04/15/10</c:v>
                </c:pt>
                <c:pt idx="371">
                  <c:v>04/20/10</c:v>
                </c:pt>
                <c:pt idx="372">
                  <c:v>04/25/10</c:v>
                </c:pt>
                <c:pt idx="373">
                  <c:v>04/30/10</c:v>
                </c:pt>
                <c:pt idx="374">
                  <c:v>05/05/10</c:v>
                </c:pt>
                <c:pt idx="375">
                  <c:v>05/10/10</c:v>
                </c:pt>
                <c:pt idx="376">
                  <c:v>05/15/10</c:v>
                </c:pt>
                <c:pt idx="377">
                  <c:v>05/20/10</c:v>
                </c:pt>
                <c:pt idx="378">
                  <c:v>05/25/10</c:v>
                </c:pt>
                <c:pt idx="379">
                  <c:v>05/30/10</c:v>
                </c:pt>
                <c:pt idx="380">
                  <c:v>06/05/10</c:v>
                </c:pt>
                <c:pt idx="381">
                  <c:v>06/10/10</c:v>
                </c:pt>
                <c:pt idx="382">
                  <c:v>06/15/10</c:v>
                </c:pt>
                <c:pt idx="383">
                  <c:v>06/25/10</c:v>
                </c:pt>
                <c:pt idx="384">
                  <c:v>07/05/10</c:v>
                </c:pt>
                <c:pt idx="385">
                  <c:v>07/10/10</c:v>
                </c:pt>
                <c:pt idx="386">
                  <c:v>07/15/10</c:v>
                </c:pt>
                <c:pt idx="387">
                  <c:v>07/20/10</c:v>
                </c:pt>
                <c:pt idx="388">
                  <c:v>07/25/10</c:v>
                </c:pt>
                <c:pt idx="389">
                  <c:v>07/30/10</c:v>
                </c:pt>
                <c:pt idx="390">
                  <c:v>08/05/10</c:v>
                </c:pt>
                <c:pt idx="391">
                  <c:v>08/10/10</c:v>
                </c:pt>
                <c:pt idx="392">
                  <c:v>08/15/10</c:v>
                </c:pt>
                <c:pt idx="393">
                  <c:v>08/20/10</c:v>
                </c:pt>
                <c:pt idx="394">
                  <c:v>08/25/10</c:v>
                </c:pt>
                <c:pt idx="395">
                  <c:v>08/30/10</c:v>
                </c:pt>
                <c:pt idx="396">
                  <c:v>09/05/10</c:v>
                </c:pt>
                <c:pt idx="397">
                  <c:v>09/10/10</c:v>
                </c:pt>
                <c:pt idx="398">
                  <c:v>09/15/10</c:v>
                </c:pt>
                <c:pt idx="399">
                  <c:v>09/25/10</c:v>
                </c:pt>
                <c:pt idx="400">
                  <c:v>09/30/10</c:v>
                </c:pt>
                <c:pt idx="401">
                  <c:v>10/05/10</c:v>
                </c:pt>
                <c:pt idx="402">
                  <c:v>10/10/10</c:v>
                </c:pt>
                <c:pt idx="403">
                  <c:v>10/15/10</c:v>
                </c:pt>
                <c:pt idx="404">
                  <c:v>10/20/10</c:v>
                </c:pt>
                <c:pt idx="405">
                  <c:v>10/25/10</c:v>
                </c:pt>
                <c:pt idx="406">
                  <c:v>10/30/10</c:v>
                </c:pt>
                <c:pt idx="407">
                  <c:v>11/05/10</c:v>
                </c:pt>
                <c:pt idx="408">
                  <c:v>11/10/10</c:v>
                </c:pt>
                <c:pt idx="409">
                  <c:v>11/15/10</c:v>
                </c:pt>
                <c:pt idx="410">
                  <c:v>11/20/10</c:v>
                </c:pt>
                <c:pt idx="411">
                  <c:v>11/25/10</c:v>
                </c:pt>
                <c:pt idx="412">
                  <c:v>11/30/10</c:v>
                </c:pt>
                <c:pt idx="413">
                  <c:v>12/15/10</c:v>
                </c:pt>
                <c:pt idx="414">
                  <c:v>12/20/10</c:v>
                </c:pt>
                <c:pt idx="415">
                  <c:v>12/25/10</c:v>
                </c:pt>
                <c:pt idx="416">
                  <c:v>12/30/10</c:v>
                </c:pt>
                <c:pt idx="417">
                  <c:v>01/05/11</c:v>
                </c:pt>
                <c:pt idx="418">
                  <c:v>01/20/11</c:v>
                </c:pt>
                <c:pt idx="419">
                  <c:v>01/30/11</c:v>
                </c:pt>
                <c:pt idx="420">
                  <c:v>02/10/11</c:v>
                </c:pt>
                <c:pt idx="421">
                  <c:v>02/20/11</c:v>
                </c:pt>
                <c:pt idx="422">
                  <c:v>02/25/11</c:v>
                </c:pt>
                <c:pt idx="423">
                  <c:v>03/10/11</c:v>
                </c:pt>
                <c:pt idx="424">
                  <c:v>03/20/11</c:v>
                </c:pt>
                <c:pt idx="425">
                  <c:v>03/25/11</c:v>
                </c:pt>
                <c:pt idx="426">
                  <c:v>04/10/11</c:v>
                </c:pt>
                <c:pt idx="427">
                  <c:v>04/15/11</c:v>
                </c:pt>
                <c:pt idx="428">
                  <c:v>05/05/11</c:v>
                </c:pt>
                <c:pt idx="429">
                  <c:v>05/10/11</c:v>
                </c:pt>
                <c:pt idx="430">
                  <c:v>05/15/11</c:v>
                </c:pt>
                <c:pt idx="431">
                  <c:v>05/20/11</c:v>
                </c:pt>
                <c:pt idx="432">
                  <c:v>05/25/11</c:v>
                </c:pt>
                <c:pt idx="433">
                  <c:v>06/15/11</c:v>
                </c:pt>
                <c:pt idx="434">
                  <c:v>06/20/11</c:v>
                </c:pt>
                <c:pt idx="435">
                  <c:v>06/25/11</c:v>
                </c:pt>
                <c:pt idx="436">
                  <c:v>06/30/11</c:v>
                </c:pt>
                <c:pt idx="437">
                  <c:v>07/05/11</c:v>
                </c:pt>
                <c:pt idx="438">
                  <c:v>07/10/11</c:v>
                </c:pt>
                <c:pt idx="439">
                  <c:v>07/15/11</c:v>
                </c:pt>
                <c:pt idx="440">
                  <c:v>07/20/11</c:v>
                </c:pt>
                <c:pt idx="441">
                  <c:v>07/25/11</c:v>
                </c:pt>
                <c:pt idx="442">
                  <c:v>07/30/11</c:v>
                </c:pt>
                <c:pt idx="443">
                  <c:v>11/20/11</c:v>
                </c:pt>
                <c:pt idx="444">
                  <c:v>11/25/11</c:v>
                </c:pt>
                <c:pt idx="445">
                  <c:v>11/30/11</c:v>
                </c:pt>
                <c:pt idx="446">
                  <c:v>12/05/11</c:v>
                </c:pt>
                <c:pt idx="447">
                  <c:v>12/10/11</c:v>
                </c:pt>
                <c:pt idx="448">
                  <c:v>12/15/11</c:v>
                </c:pt>
                <c:pt idx="449">
                  <c:v>12/20/11</c:v>
                </c:pt>
                <c:pt idx="450">
                  <c:v>12/25/11</c:v>
                </c:pt>
                <c:pt idx="451">
                  <c:v>12/30/11</c:v>
                </c:pt>
                <c:pt idx="452">
                  <c:v>01/24/12</c:v>
                </c:pt>
                <c:pt idx="453">
                  <c:v>02/05/12</c:v>
                </c:pt>
                <c:pt idx="454">
                  <c:v>02/10/12</c:v>
                </c:pt>
                <c:pt idx="455">
                  <c:v>02/15/12</c:v>
                </c:pt>
                <c:pt idx="456">
                  <c:v>02/20/12</c:v>
                </c:pt>
                <c:pt idx="457">
                  <c:v>02/25/12</c:v>
                </c:pt>
                <c:pt idx="458">
                  <c:v>02/28/12</c:v>
                </c:pt>
                <c:pt idx="459">
                  <c:v>03/10/12</c:v>
                </c:pt>
                <c:pt idx="460">
                  <c:v>03/15/12</c:v>
                </c:pt>
                <c:pt idx="461">
                  <c:v>03/20/12</c:v>
                </c:pt>
                <c:pt idx="462">
                  <c:v>03/25/12</c:v>
                </c:pt>
                <c:pt idx="463">
                  <c:v>03/30/12</c:v>
                </c:pt>
                <c:pt idx="464">
                  <c:v>04/05/12</c:v>
                </c:pt>
                <c:pt idx="465">
                  <c:v>04/10/12</c:v>
                </c:pt>
                <c:pt idx="466">
                  <c:v>04/20/12</c:v>
                </c:pt>
                <c:pt idx="467">
                  <c:v>04/25/12</c:v>
                </c:pt>
                <c:pt idx="468">
                  <c:v>04/30/12</c:v>
                </c:pt>
                <c:pt idx="469">
                  <c:v>05/05/12</c:v>
                </c:pt>
                <c:pt idx="470">
                  <c:v>05/10/12</c:v>
                </c:pt>
                <c:pt idx="471">
                  <c:v>05/15/12</c:v>
                </c:pt>
                <c:pt idx="472">
                  <c:v>05/20/12</c:v>
                </c:pt>
                <c:pt idx="473">
                  <c:v>05/25/12</c:v>
                </c:pt>
                <c:pt idx="474">
                  <c:v>05/30/12</c:v>
                </c:pt>
                <c:pt idx="475">
                  <c:v>06/05/12</c:v>
                </c:pt>
                <c:pt idx="476">
                  <c:v>06/10/12</c:v>
                </c:pt>
                <c:pt idx="477">
                  <c:v>06/15/12</c:v>
                </c:pt>
                <c:pt idx="478">
                  <c:v>06/20/12</c:v>
                </c:pt>
                <c:pt idx="479">
                  <c:v>06/25/12</c:v>
                </c:pt>
                <c:pt idx="480">
                  <c:v>06/30/12</c:v>
                </c:pt>
                <c:pt idx="481">
                  <c:v>07/05/12</c:v>
                </c:pt>
                <c:pt idx="482">
                  <c:v>07/10/12</c:v>
                </c:pt>
                <c:pt idx="483">
                  <c:v>07/15/12</c:v>
                </c:pt>
                <c:pt idx="484">
                  <c:v>07/20/12</c:v>
                </c:pt>
                <c:pt idx="485">
                  <c:v>07/25/12</c:v>
                </c:pt>
                <c:pt idx="486">
                  <c:v>07/30/12</c:v>
                </c:pt>
                <c:pt idx="487">
                  <c:v>08/05/12</c:v>
                </c:pt>
                <c:pt idx="488">
                  <c:v>08/20/12</c:v>
                </c:pt>
                <c:pt idx="489">
                  <c:v>08/25/12</c:v>
                </c:pt>
                <c:pt idx="490">
                  <c:v>08/30/12</c:v>
                </c:pt>
                <c:pt idx="491">
                  <c:v>09/05/12</c:v>
                </c:pt>
                <c:pt idx="492">
                  <c:v>09/10/12</c:v>
                </c:pt>
                <c:pt idx="493">
                  <c:v>09/15/12</c:v>
                </c:pt>
                <c:pt idx="494">
                  <c:v>09/20/12</c:v>
                </c:pt>
                <c:pt idx="495">
                  <c:v>09/25/12</c:v>
                </c:pt>
                <c:pt idx="496">
                  <c:v>09/30/12</c:v>
                </c:pt>
                <c:pt idx="497">
                  <c:v>10/05/12</c:v>
                </c:pt>
                <c:pt idx="498">
                  <c:v>10/10/12</c:v>
                </c:pt>
                <c:pt idx="499">
                  <c:v>10/15/12</c:v>
                </c:pt>
                <c:pt idx="500">
                  <c:v>10/20/12</c:v>
                </c:pt>
                <c:pt idx="501">
                  <c:v>10/25/12</c:v>
                </c:pt>
                <c:pt idx="502">
                  <c:v>10/30/12</c:v>
                </c:pt>
                <c:pt idx="503">
                  <c:v>11/10/12</c:v>
                </c:pt>
                <c:pt idx="504">
                  <c:v>11/15/12</c:v>
                </c:pt>
                <c:pt idx="505">
                  <c:v>11/25/12</c:v>
                </c:pt>
                <c:pt idx="506">
                  <c:v>11/27/12</c:v>
                </c:pt>
                <c:pt idx="507">
                  <c:v>11/30/12</c:v>
                </c:pt>
                <c:pt idx="508">
                  <c:v>12/05/12</c:v>
                </c:pt>
                <c:pt idx="509">
                  <c:v>12/10/12</c:v>
                </c:pt>
                <c:pt idx="510">
                  <c:v>12/15/12</c:v>
                </c:pt>
                <c:pt idx="511">
                  <c:v>12/20/12</c:v>
                </c:pt>
                <c:pt idx="512">
                  <c:v>12/25/12</c:v>
                </c:pt>
                <c:pt idx="513">
                  <c:v>12/30/12</c:v>
                </c:pt>
                <c:pt idx="514">
                  <c:v>01/05/13</c:v>
                </c:pt>
                <c:pt idx="515">
                  <c:v>01/10/13</c:v>
                </c:pt>
                <c:pt idx="516">
                  <c:v>01/15/13</c:v>
                </c:pt>
                <c:pt idx="517">
                  <c:v>01/20/13</c:v>
                </c:pt>
                <c:pt idx="518">
                  <c:v>01/24/13</c:v>
                </c:pt>
                <c:pt idx="519">
                  <c:v>01/25/13</c:v>
                </c:pt>
                <c:pt idx="520">
                  <c:v>01/30/13</c:v>
                </c:pt>
                <c:pt idx="521">
                  <c:v>02/05/13</c:v>
                </c:pt>
                <c:pt idx="522">
                  <c:v>02/10/13</c:v>
                </c:pt>
                <c:pt idx="523">
                  <c:v>02/15/13</c:v>
                </c:pt>
                <c:pt idx="524">
                  <c:v>02/20/13</c:v>
                </c:pt>
                <c:pt idx="525">
                  <c:v>02/25/13</c:v>
                </c:pt>
                <c:pt idx="526">
                  <c:v>02/28/13</c:v>
                </c:pt>
                <c:pt idx="527">
                  <c:v>03/05/13</c:v>
                </c:pt>
                <c:pt idx="528">
                  <c:v>03/10/13</c:v>
                </c:pt>
                <c:pt idx="529">
                  <c:v>03/15/13</c:v>
                </c:pt>
                <c:pt idx="530">
                  <c:v>03/20/13</c:v>
                </c:pt>
                <c:pt idx="531">
                  <c:v>03/25/13</c:v>
                </c:pt>
                <c:pt idx="532">
                  <c:v>03/30/13</c:v>
                </c:pt>
                <c:pt idx="533">
                  <c:v>04/05/13</c:v>
                </c:pt>
                <c:pt idx="534">
                  <c:v>04/10/13</c:v>
                </c:pt>
                <c:pt idx="535">
                  <c:v>04/15/13</c:v>
                </c:pt>
                <c:pt idx="536">
                  <c:v>04/20/13</c:v>
                </c:pt>
                <c:pt idx="537">
                  <c:v>04/25/13</c:v>
                </c:pt>
                <c:pt idx="538">
                  <c:v>04/30/13</c:v>
                </c:pt>
                <c:pt idx="539">
                  <c:v>05/05/13</c:v>
                </c:pt>
                <c:pt idx="540">
                  <c:v>05/10/13</c:v>
                </c:pt>
                <c:pt idx="541">
                  <c:v>05/15/13</c:v>
                </c:pt>
                <c:pt idx="542">
                  <c:v>05/20/13</c:v>
                </c:pt>
                <c:pt idx="543">
                  <c:v>05/25/13</c:v>
                </c:pt>
                <c:pt idx="544">
                  <c:v>05/30/13</c:v>
                </c:pt>
                <c:pt idx="545">
                  <c:v>06/05/13</c:v>
                </c:pt>
                <c:pt idx="546">
                  <c:v>06/15/13</c:v>
                </c:pt>
                <c:pt idx="547">
                  <c:v>06/30/13</c:v>
                </c:pt>
                <c:pt idx="548">
                  <c:v>07/05/13</c:v>
                </c:pt>
                <c:pt idx="549">
                  <c:v>07/10/13</c:v>
                </c:pt>
                <c:pt idx="550">
                  <c:v>07/15/13</c:v>
                </c:pt>
                <c:pt idx="551">
                  <c:v>07/20/13</c:v>
                </c:pt>
                <c:pt idx="552">
                  <c:v>07/25/13</c:v>
                </c:pt>
                <c:pt idx="553">
                  <c:v>07/30/13</c:v>
                </c:pt>
                <c:pt idx="554">
                  <c:v>08/05/13</c:v>
                </c:pt>
                <c:pt idx="555">
                  <c:v>08/10/13</c:v>
                </c:pt>
                <c:pt idx="556">
                  <c:v>08/15/13</c:v>
                </c:pt>
                <c:pt idx="557">
                  <c:v>08/20/13</c:v>
                </c:pt>
                <c:pt idx="558">
                  <c:v>08/25/13</c:v>
                </c:pt>
                <c:pt idx="559">
                  <c:v>08/30/13</c:v>
                </c:pt>
                <c:pt idx="560">
                  <c:v>09/05/13</c:v>
                </c:pt>
                <c:pt idx="561">
                  <c:v>09/10/13</c:v>
                </c:pt>
                <c:pt idx="562">
                  <c:v>09/15/13</c:v>
                </c:pt>
                <c:pt idx="563">
                  <c:v>09/20/13</c:v>
                </c:pt>
                <c:pt idx="564">
                  <c:v>09/25/13</c:v>
                </c:pt>
                <c:pt idx="565">
                  <c:v>09/30/13</c:v>
                </c:pt>
                <c:pt idx="566">
                  <c:v>10/05/13</c:v>
                </c:pt>
                <c:pt idx="567">
                  <c:v>10/10/13</c:v>
                </c:pt>
                <c:pt idx="568">
                  <c:v>10/15/13</c:v>
                </c:pt>
                <c:pt idx="569">
                  <c:v>10/20/13</c:v>
                </c:pt>
                <c:pt idx="570">
                  <c:v>10/25/13</c:v>
                </c:pt>
                <c:pt idx="571">
                  <c:v>10/30/13</c:v>
                </c:pt>
                <c:pt idx="572">
                  <c:v>11/05/13</c:v>
                </c:pt>
                <c:pt idx="573">
                  <c:v>11/10/13</c:v>
                </c:pt>
                <c:pt idx="574">
                  <c:v>11/15/13</c:v>
                </c:pt>
                <c:pt idx="575">
                  <c:v>11/20/13</c:v>
                </c:pt>
                <c:pt idx="576">
                  <c:v>11/25/13</c:v>
                </c:pt>
                <c:pt idx="577">
                  <c:v>11/30/13</c:v>
                </c:pt>
                <c:pt idx="578">
                  <c:v>12/05/13</c:v>
                </c:pt>
                <c:pt idx="579">
                  <c:v>12/10/13</c:v>
                </c:pt>
                <c:pt idx="580">
                  <c:v>12/15/13</c:v>
                </c:pt>
                <c:pt idx="581">
                  <c:v>12/20/13</c:v>
                </c:pt>
                <c:pt idx="582">
                  <c:v>12/25/13</c:v>
                </c:pt>
                <c:pt idx="583">
                  <c:v>12/30/13</c:v>
                </c:pt>
                <c:pt idx="584">
                  <c:v>01/05/14</c:v>
                </c:pt>
                <c:pt idx="585">
                  <c:v>01/10/14</c:v>
                </c:pt>
                <c:pt idx="586">
                  <c:v>01/15/14</c:v>
                </c:pt>
                <c:pt idx="587">
                  <c:v>01/20/14</c:v>
                </c:pt>
                <c:pt idx="588">
                  <c:v>01/25/14</c:v>
                </c:pt>
                <c:pt idx="589">
                  <c:v>01/30/14</c:v>
                </c:pt>
                <c:pt idx="590">
                  <c:v>02/05/14</c:v>
                </c:pt>
                <c:pt idx="591">
                  <c:v>02/10/14</c:v>
                </c:pt>
                <c:pt idx="592">
                  <c:v>02/15/14</c:v>
                </c:pt>
                <c:pt idx="593">
                  <c:v>02/20/14</c:v>
                </c:pt>
                <c:pt idx="594">
                  <c:v>02/25/14</c:v>
                </c:pt>
                <c:pt idx="595">
                  <c:v>02/28/14</c:v>
                </c:pt>
                <c:pt idx="596">
                  <c:v>03/05/14</c:v>
                </c:pt>
                <c:pt idx="597">
                  <c:v>03/10/14</c:v>
                </c:pt>
                <c:pt idx="598">
                  <c:v>03/15/14</c:v>
                </c:pt>
                <c:pt idx="599">
                  <c:v>03/20/14</c:v>
                </c:pt>
                <c:pt idx="600">
                  <c:v>03/25/14</c:v>
                </c:pt>
                <c:pt idx="601">
                  <c:v>03/30/14</c:v>
                </c:pt>
                <c:pt idx="602">
                  <c:v>04/05/14</c:v>
                </c:pt>
                <c:pt idx="603">
                  <c:v>04/10/14</c:v>
                </c:pt>
                <c:pt idx="604">
                  <c:v>04/15/14</c:v>
                </c:pt>
                <c:pt idx="605">
                  <c:v>04/20/14</c:v>
                </c:pt>
                <c:pt idx="606">
                  <c:v>04/25/14</c:v>
                </c:pt>
                <c:pt idx="607">
                  <c:v>04/30/14</c:v>
                </c:pt>
                <c:pt idx="608">
                  <c:v>05/05/14</c:v>
                </c:pt>
                <c:pt idx="609">
                  <c:v>05/10/14</c:v>
                </c:pt>
                <c:pt idx="610">
                  <c:v>05/15/14</c:v>
                </c:pt>
                <c:pt idx="611">
                  <c:v>05/20/14</c:v>
                </c:pt>
                <c:pt idx="612">
                  <c:v>05/25/14</c:v>
                </c:pt>
                <c:pt idx="613">
                  <c:v>05/30/14</c:v>
                </c:pt>
                <c:pt idx="614">
                  <c:v>06/05/14</c:v>
                </c:pt>
                <c:pt idx="615">
                  <c:v>06/10/14</c:v>
                </c:pt>
                <c:pt idx="616">
                  <c:v>06/15/14</c:v>
                </c:pt>
                <c:pt idx="617">
                  <c:v>06/20/14</c:v>
                </c:pt>
                <c:pt idx="618">
                  <c:v>06/25/14</c:v>
                </c:pt>
                <c:pt idx="619">
                  <c:v>06/30/14</c:v>
                </c:pt>
                <c:pt idx="620">
                  <c:v>07/05/14</c:v>
                </c:pt>
                <c:pt idx="621">
                  <c:v>07/10/14</c:v>
                </c:pt>
                <c:pt idx="622">
                  <c:v>07/15/14</c:v>
                </c:pt>
                <c:pt idx="623">
                  <c:v>07/20/14</c:v>
                </c:pt>
                <c:pt idx="624">
                  <c:v>07/25/14</c:v>
                </c:pt>
                <c:pt idx="625">
                  <c:v>07/30/14</c:v>
                </c:pt>
                <c:pt idx="626">
                  <c:v>08/05/14</c:v>
                </c:pt>
                <c:pt idx="627">
                  <c:v>08/10/14</c:v>
                </c:pt>
                <c:pt idx="628">
                  <c:v>08/15/14</c:v>
                </c:pt>
                <c:pt idx="629">
                  <c:v>08/20/14</c:v>
                </c:pt>
                <c:pt idx="630">
                  <c:v>08/25/14</c:v>
                </c:pt>
                <c:pt idx="631">
                  <c:v>08/30/14</c:v>
                </c:pt>
                <c:pt idx="632">
                  <c:v>09/05/14</c:v>
                </c:pt>
                <c:pt idx="633">
                  <c:v>09/10/14</c:v>
                </c:pt>
                <c:pt idx="634">
                  <c:v>09/15/14</c:v>
                </c:pt>
                <c:pt idx="635">
                  <c:v>09/20/14</c:v>
                </c:pt>
                <c:pt idx="636">
                  <c:v>09/25/14</c:v>
                </c:pt>
                <c:pt idx="637">
                  <c:v>09/30/14</c:v>
                </c:pt>
                <c:pt idx="638">
                  <c:v>10/05/14</c:v>
                </c:pt>
                <c:pt idx="639">
                  <c:v>10/09/14</c:v>
                </c:pt>
                <c:pt idx="640">
                  <c:v>10/10/14</c:v>
                </c:pt>
                <c:pt idx="641">
                  <c:v>10/15/14</c:v>
                </c:pt>
                <c:pt idx="642">
                  <c:v>10/20/14</c:v>
                </c:pt>
                <c:pt idx="643">
                  <c:v>10/25/14</c:v>
                </c:pt>
                <c:pt idx="644">
                  <c:v>10/30/14</c:v>
                </c:pt>
                <c:pt idx="645">
                  <c:v>11/05/14</c:v>
                </c:pt>
                <c:pt idx="646">
                  <c:v>11/10/14</c:v>
                </c:pt>
                <c:pt idx="647">
                  <c:v>11/15/14</c:v>
                </c:pt>
                <c:pt idx="648">
                  <c:v>11/20/14</c:v>
                </c:pt>
                <c:pt idx="649">
                  <c:v>11/25/14</c:v>
                </c:pt>
                <c:pt idx="650">
                  <c:v>11/30/14</c:v>
                </c:pt>
                <c:pt idx="651">
                  <c:v>12/05/14</c:v>
                </c:pt>
                <c:pt idx="652">
                  <c:v>12/10/14</c:v>
                </c:pt>
                <c:pt idx="653">
                  <c:v>12/15/14</c:v>
                </c:pt>
                <c:pt idx="654">
                  <c:v>12/20/14</c:v>
                </c:pt>
                <c:pt idx="655">
                  <c:v>12/25/14</c:v>
                </c:pt>
                <c:pt idx="656">
                  <c:v>12/30/14</c:v>
                </c:pt>
                <c:pt idx="657">
                  <c:v>01/05/15</c:v>
                </c:pt>
                <c:pt idx="658">
                  <c:v>01/10/15</c:v>
                </c:pt>
                <c:pt idx="659">
                  <c:v>01/15/15</c:v>
                </c:pt>
                <c:pt idx="660">
                  <c:v>01/20/15</c:v>
                </c:pt>
                <c:pt idx="661">
                  <c:v>01/25/15</c:v>
                </c:pt>
                <c:pt idx="662">
                  <c:v>01/30/15</c:v>
                </c:pt>
                <c:pt idx="663">
                  <c:v>02/05/15</c:v>
                </c:pt>
                <c:pt idx="664">
                  <c:v>02/10/15</c:v>
                </c:pt>
                <c:pt idx="665">
                  <c:v>02/15/15</c:v>
                </c:pt>
                <c:pt idx="666">
                  <c:v>02/20/15</c:v>
                </c:pt>
                <c:pt idx="667">
                  <c:v>02/25/15</c:v>
                </c:pt>
                <c:pt idx="668">
                  <c:v>02/28/15</c:v>
                </c:pt>
                <c:pt idx="669">
                  <c:v>03/05/15</c:v>
                </c:pt>
                <c:pt idx="670">
                  <c:v>03/10/15</c:v>
                </c:pt>
                <c:pt idx="671">
                  <c:v>03/15/15</c:v>
                </c:pt>
                <c:pt idx="672">
                  <c:v>03/20/15</c:v>
                </c:pt>
                <c:pt idx="673">
                  <c:v>03/25/15</c:v>
                </c:pt>
                <c:pt idx="674">
                  <c:v>03/30/15</c:v>
                </c:pt>
                <c:pt idx="675">
                  <c:v>04/05/15</c:v>
                </c:pt>
                <c:pt idx="676">
                  <c:v>04/10/15</c:v>
                </c:pt>
                <c:pt idx="677">
                  <c:v>04/15/15</c:v>
                </c:pt>
                <c:pt idx="678">
                  <c:v>04/20/15</c:v>
                </c:pt>
                <c:pt idx="679">
                  <c:v>04/25/15</c:v>
                </c:pt>
                <c:pt idx="680">
                  <c:v>04/30/15</c:v>
                </c:pt>
                <c:pt idx="681">
                  <c:v>05/05/15</c:v>
                </c:pt>
                <c:pt idx="682">
                  <c:v>05/10/15</c:v>
                </c:pt>
                <c:pt idx="683">
                  <c:v>05/15/15</c:v>
                </c:pt>
                <c:pt idx="684">
                  <c:v>05/20/15</c:v>
                </c:pt>
                <c:pt idx="685">
                  <c:v>05/25/15</c:v>
                </c:pt>
                <c:pt idx="686">
                  <c:v>05/30/15</c:v>
                </c:pt>
                <c:pt idx="687">
                  <c:v>06/05/15</c:v>
                </c:pt>
                <c:pt idx="688">
                  <c:v>06/10/15</c:v>
                </c:pt>
                <c:pt idx="689">
                  <c:v>06/15/15</c:v>
                </c:pt>
                <c:pt idx="690">
                  <c:v>06/20/15</c:v>
                </c:pt>
                <c:pt idx="691">
                  <c:v>06/25/15</c:v>
                </c:pt>
                <c:pt idx="692">
                  <c:v>06/30/15</c:v>
                </c:pt>
                <c:pt idx="693">
                  <c:v>07/05/15</c:v>
                </c:pt>
                <c:pt idx="694">
                  <c:v>07/10/15</c:v>
                </c:pt>
                <c:pt idx="695">
                  <c:v>07/15/15</c:v>
                </c:pt>
                <c:pt idx="696">
                  <c:v>07/20/15</c:v>
                </c:pt>
                <c:pt idx="697">
                  <c:v>07/25/15</c:v>
                </c:pt>
                <c:pt idx="698">
                  <c:v>07/30/15</c:v>
                </c:pt>
                <c:pt idx="699">
                  <c:v>08/05/15</c:v>
                </c:pt>
                <c:pt idx="700">
                  <c:v>08/10/15</c:v>
                </c:pt>
                <c:pt idx="701">
                  <c:v>08/15/15</c:v>
                </c:pt>
                <c:pt idx="702">
                  <c:v>08/20/15</c:v>
                </c:pt>
                <c:pt idx="703">
                  <c:v>08/25/15</c:v>
                </c:pt>
                <c:pt idx="704">
                  <c:v>08/30/15</c:v>
                </c:pt>
                <c:pt idx="705">
                  <c:v>09/05/15</c:v>
                </c:pt>
                <c:pt idx="706">
                  <c:v>09/10/15</c:v>
                </c:pt>
                <c:pt idx="707">
                  <c:v>09/15/15</c:v>
                </c:pt>
                <c:pt idx="708">
                  <c:v>09/20/15</c:v>
                </c:pt>
                <c:pt idx="709">
                  <c:v>09/25/15</c:v>
                </c:pt>
                <c:pt idx="710">
                  <c:v>09/30/15</c:v>
                </c:pt>
                <c:pt idx="711">
                  <c:v>10/05/15</c:v>
                </c:pt>
                <c:pt idx="712">
                  <c:v>10/10/15</c:v>
                </c:pt>
                <c:pt idx="713">
                  <c:v>10/15/15</c:v>
                </c:pt>
                <c:pt idx="714">
                  <c:v>10/20/15</c:v>
                </c:pt>
                <c:pt idx="715">
                  <c:v>10/25/15</c:v>
                </c:pt>
                <c:pt idx="716">
                  <c:v>10/29/15</c:v>
                </c:pt>
                <c:pt idx="717">
                  <c:v>10/30/15</c:v>
                </c:pt>
                <c:pt idx="718">
                  <c:v>11/05/15</c:v>
                </c:pt>
                <c:pt idx="719">
                  <c:v>11/10/15</c:v>
                </c:pt>
                <c:pt idx="720">
                  <c:v>11/15/15</c:v>
                </c:pt>
                <c:pt idx="721">
                  <c:v>11/20/15</c:v>
                </c:pt>
                <c:pt idx="722">
                  <c:v>11/25/15</c:v>
                </c:pt>
                <c:pt idx="723">
                  <c:v>11/30/15</c:v>
                </c:pt>
                <c:pt idx="724">
                  <c:v>12/05/15</c:v>
                </c:pt>
                <c:pt idx="725">
                  <c:v>12/10/15</c:v>
                </c:pt>
                <c:pt idx="726">
                  <c:v>12/15/15</c:v>
                </c:pt>
                <c:pt idx="727">
                  <c:v>12/20/15</c:v>
                </c:pt>
                <c:pt idx="728">
                  <c:v>12/25/15</c:v>
                </c:pt>
                <c:pt idx="729">
                  <c:v>12/30/15</c:v>
                </c:pt>
                <c:pt idx="730">
                  <c:v>01/05/16</c:v>
                </c:pt>
                <c:pt idx="731">
                  <c:v>01/10/16</c:v>
                </c:pt>
                <c:pt idx="732">
                  <c:v>01/15/16</c:v>
                </c:pt>
                <c:pt idx="733">
                  <c:v>01/20/16</c:v>
                </c:pt>
                <c:pt idx="734">
                  <c:v>01/25/16</c:v>
                </c:pt>
                <c:pt idx="735">
                  <c:v>01/30/16</c:v>
                </c:pt>
                <c:pt idx="736">
                  <c:v>02/05/16</c:v>
                </c:pt>
                <c:pt idx="737">
                  <c:v>02/10/16</c:v>
                </c:pt>
                <c:pt idx="738">
                  <c:v>02/15/16</c:v>
                </c:pt>
                <c:pt idx="739">
                  <c:v>02/20/16</c:v>
                </c:pt>
                <c:pt idx="740">
                  <c:v>02/25/16</c:v>
                </c:pt>
                <c:pt idx="741">
                  <c:v>03/05/16</c:v>
                </c:pt>
                <c:pt idx="742">
                  <c:v>03/10/16</c:v>
                </c:pt>
                <c:pt idx="743">
                  <c:v>03/15/16</c:v>
                </c:pt>
                <c:pt idx="744">
                  <c:v>03/20/16</c:v>
                </c:pt>
                <c:pt idx="745">
                  <c:v>03/25/16</c:v>
                </c:pt>
                <c:pt idx="746">
                  <c:v>03/30/16</c:v>
                </c:pt>
                <c:pt idx="747">
                  <c:v>04/05/16</c:v>
                </c:pt>
                <c:pt idx="748">
                  <c:v>04/10/16</c:v>
                </c:pt>
                <c:pt idx="749">
                  <c:v>04/15/16</c:v>
                </c:pt>
                <c:pt idx="750">
                  <c:v>04/20/16</c:v>
                </c:pt>
                <c:pt idx="751">
                  <c:v>04/25/16</c:v>
                </c:pt>
                <c:pt idx="752">
                  <c:v>04/30/16</c:v>
                </c:pt>
                <c:pt idx="753">
                  <c:v>05/05/16</c:v>
                </c:pt>
                <c:pt idx="754">
                  <c:v>05/10/16</c:v>
                </c:pt>
                <c:pt idx="755">
                  <c:v>05/15/16</c:v>
                </c:pt>
                <c:pt idx="756">
                  <c:v>05/20/16</c:v>
                </c:pt>
                <c:pt idx="757">
                  <c:v>05/25/16</c:v>
                </c:pt>
                <c:pt idx="758">
                  <c:v>05/30/16</c:v>
                </c:pt>
                <c:pt idx="759">
                  <c:v>06/05/16</c:v>
                </c:pt>
                <c:pt idx="760">
                  <c:v>06/10/16</c:v>
                </c:pt>
                <c:pt idx="761">
                  <c:v>06/15/16</c:v>
                </c:pt>
                <c:pt idx="762">
                  <c:v>06/20/16</c:v>
                </c:pt>
                <c:pt idx="763">
                  <c:v>06/25/16</c:v>
                </c:pt>
                <c:pt idx="764">
                  <c:v>06/28/16</c:v>
                </c:pt>
                <c:pt idx="765">
                  <c:v>06/30/16</c:v>
                </c:pt>
                <c:pt idx="766">
                  <c:v>07/05/16</c:v>
                </c:pt>
                <c:pt idx="767">
                  <c:v>07/10/16</c:v>
                </c:pt>
                <c:pt idx="768">
                  <c:v>07/15/16</c:v>
                </c:pt>
                <c:pt idx="769">
                  <c:v>07/20/16</c:v>
                </c:pt>
                <c:pt idx="770">
                  <c:v>07/25/16</c:v>
                </c:pt>
                <c:pt idx="771">
                  <c:v>07/30/16</c:v>
                </c:pt>
                <c:pt idx="772">
                  <c:v>08/05/16</c:v>
                </c:pt>
                <c:pt idx="773">
                  <c:v>08/10/16</c:v>
                </c:pt>
                <c:pt idx="774">
                  <c:v>08/15/16</c:v>
                </c:pt>
                <c:pt idx="775">
                  <c:v>08/20/16</c:v>
                </c:pt>
                <c:pt idx="776">
                  <c:v>08/25/16</c:v>
                </c:pt>
                <c:pt idx="777">
                  <c:v>09/05/16</c:v>
                </c:pt>
                <c:pt idx="778">
                  <c:v>09/10/16</c:v>
                </c:pt>
                <c:pt idx="779">
                  <c:v>09/15/16</c:v>
                </c:pt>
                <c:pt idx="780">
                  <c:v>09/20/16</c:v>
                </c:pt>
                <c:pt idx="781">
                  <c:v>09/25/16</c:v>
                </c:pt>
                <c:pt idx="782">
                  <c:v>09/30/16</c:v>
                </c:pt>
                <c:pt idx="783">
                  <c:v>10/05/16</c:v>
                </c:pt>
                <c:pt idx="784">
                  <c:v>10/10/16</c:v>
                </c:pt>
                <c:pt idx="785">
                  <c:v>10/13/16</c:v>
                </c:pt>
                <c:pt idx="786">
                  <c:v>10/15/16</c:v>
                </c:pt>
                <c:pt idx="787">
                  <c:v>10/20/16</c:v>
                </c:pt>
                <c:pt idx="788">
                  <c:v>10/25/16</c:v>
                </c:pt>
                <c:pt idx="789">
                  <c:v>10/30/16</c:v>
                </c:pt>
                <c:pt idx="790">
                  <c:v>11/05/16</c:v>
                </c:pt>
                <c:pt idx="791">
                  <c:v>11/10/16</c:v>
                </c:pt>
                <c:pt idx="792">
                  <c:v>11/15/16</c:v>
                </c:pt>
                <c:pt idx="793">
                  <c:v>11/20/16</c:v>
                </c:pt>
                <c:pt idx="794">
                  <c:v>11/25/16</c:v>
                </c:pt>
                <c:pt idx="795">
                  <c:v>11/30/16</c:v>
                </c:pt>
                <c:pt idx="796">
                  <c:v>12/05/16</c:v>
                </c:pt>
                <c:pt idx="797">
                  <c:v>12/10/16</c:v>
                </c:pt>
                <c:pt idx="798">
                  <c:v>12/15/16</c:v>
                </c:pt>
                <c:pt idx="799">
                  <c:v>12/20/16</c:v>
                </c:pt>
                <c:pt idx="800">
                  <c:v>12/25/16</c:v>
                </c:pt>
                <c:pt idx="801">
                  <c:v>12/30/16</c:v>
                </c:pt>
                <c:pt idx="802">
                  <c:v>01/05/17</c:v>
                </c:pt>
                <c:pt idx="803">
                  <c:v>01/10/17</c:v>
                </c:pt>
                <c:pt idx="804">
                  <c:v>01/15/17</c:v>
                </c:pt>
                <c:pt idx="805">
                  <c:v>01/20/17</c:v>
                </c:pt>
                <c:pt idx="806">
                  <c:v>01/25/17</c:v>
                </c:pt>
                <c:pt idx="807">
                  <c:v>01/30/17</c:v>
                </c:pt>
                <c:pt idx="808">
                  <c:v>02/05/17</c:v>
                </c:pt>
                <c:pt idx="809">
                  <c:v>02/10/17</c:v>
                </c:pt>
                <c:pt idx="810">
                  <c:v>02/15/17</c:v>
                </c:pt>
                <c:pt idx="811">
                  <c:v>02/20/17</c:v>
                </c:pt>
                <c:pt idx="812">
                  <c:v>03/10/17</c:v>
                </c:pt>
                <c:pt idx="813">
                  <c:v>03/15/17</c:v>
                </c:pt>
                <c:pt idx="814">
                  <c:v>03/20/17</c:v>
                </c:pt>
                <c:pt idx="815">
                  <c:v>03/25/17</c:v>
                </c:pt>
                <c:pt idx="816">
                  <c:v>03/30/17</c:v>
                </c:pt>
                <c:pt idx="817">
                  <c:v>04/05/17</c:v>
                </c:pt>
                <c:pt idx="818">
                  <c:v>04/10/17</c:v>
                </c:pt>
                <c:pt idx="819">
                  <c:v>04/15/17</c:v>
                </c:pt>
                <c:pt idx="820">
                  <c:v>04/20/17</c:v>
                </c:pt>
                <c:pt idx="821">
                  <c:v>04/25/17</c:v>
                </c:pt>
                <c:pt idx="822">
                  <c:v>04/30/17</c:v>
                </c:pt>
                <c:pt idx="823">
                  <c:v>05/05/17</c:v>
                </c:pt>
                <c:pt idx="824">
                  <c:v>05/10/17</c:v>
                </c:pt>
                <c:pt idx="825">
                  <c:v>05/15/17</c:v>
                </c:pt>
                <c:pt idx="826">
                  <c:v>05/20/17</c:v>
                </c:pt>
                <c:pt idx="827">
                  <c:v>05/25/17</c:v>
                </c:pt>
                <c:pt idx="828">
                  <c:v>05/30/17</c:v>
                </c:pt>
                <c:pt idx="829">
                  <c:v>06/05/17</c:v>
                </c:pt>
                <c:pt idx="830">
                  <c:v>06/10/17</c:v>
                </c:pt>
                <c:pt idx="831">
                  <c:v>06/15/17</c:v>
                </c:pt>
                <c:pt idx="832">
                  <c:v>06/20/17</c:v>
                </c:pt>
                <c:pt idx="833">
                  <c:v>06/25/17</c:v>
                </c:pt>
                <c:pt idx="834">
                  <c:v>06/30/17</c:v>
                </c:pt>
                <c:pt idx="835">
                  <c:v>07/05/17</c:v>
                </c:pt>
                <c:pt idx="836">
                  <c:v>07/10/17</c:v>
                </c:pt>
                <c:pt idx="837">
                  <c:v>07/15/17</c:v>
                </c:pt>
                <c:pt idx="838">
                  <c:v>07/20/17</c:v>
                </c:pt>
                <c:pt idx="839">
                  <c:v>07/25/17</c:v>
                </c:pt>
                <c:pt idx="840">
                  <c:v>07/30/17</c:v>
                </c:pt>
                <c:pt idx="841">
                  <c:v>08/05/17</c:v>
                </c:pt>
                <c:pt idx="842">
                  <c:v>08/10/17</c:v>
                </c:pt>
                <c:pt idx="843">
                  <c:v>08/15/17</c:v>
                </c:pt>
                <c:pt idx="844">
                  <c:v>08/20/17</c:v>
                </c:pt>
                <c:pt idx="845">
                  <c:v>08/25/17</c:v>
                </c:pt>
                <c:pt idx="846">
                  <c:v>08/30/17</c:v>
                </c:pt>
                <c:pt idx="847">
                  <c:v>09/05/17</c:v>
                </c:pt>
                <c:pt idx="848">
                  <c:v>09/10/17</c:v>
                </c:pt>
                <c:pt idx="849">
                  <c:v>09/15/17</c:v>
                </c:pt>
                <c:pt idx="850">
                  <c:v>09/20/17</c:v>
                </c:pt>
                <c:pt idx="851">
                  <c:v>09/25/17</c:v>
                </c:pt>
                <c:pt idx="852">
                  <c:v>09/30/17</c:v>
                </c:pt>
                <c:pt idx="853">
                  <c:v>10/05/17</c:v>
                </c:pt>
                <c:pt idx="854">
                  <c:v>10/10/17</c:v>
                </c:pt>
                <c:pt idx="855">
                  <c:v>10/15/17</c:v>
                </c:pt>
                <c:pt idx="856">
                  <c:v>10/19/17</c:v>
                </c:pt>
                <c:pt idx="857">
                  <c:v>10/20/17</c:v>
                </c:pt>
                <c:pt idx="858">
                  <c:v>10/25/17</c:v>
                </c:pt>
                <c:pt idx="859">
                  <c:v>10/30/17</c:v>
                </c:pt>
                <c:pt idx="860">
                  <c:v>11/05/17</c:v>
                </c:pt>
                <c:pt idx="861">
                  <c:v>11/10/17</c:v>
                </c:pt>
                <c:pt idx="862">
                  <c:v>11/15/17</c:v>
                </c:pt>
                <c:pt idx="863">
                  <c:v>11/20/17</c:v>
                </c:pt>
                <c:pt idx="864">
                  <c:v>11/25/17</c:v>
                </c:pt>
                <c:pt idx="865">
                  <c:v>11/30/17</c:v>
                </c:pt>
                <c:pt idx="866">
                  <c:v>12/05/17</c:v>
                </c:pt>
                <c:pt idx="867">
                  <c:v>12/10/17</c:v>
                </c:pt>
                <c:pt idx="868">
                  <c:v>12/15/17</c:v>
                </c:pt>
                <c:pt idx="869">
                  <c:v>12/20/17</c:v>
                </c:pt>
                <c:pt idx="870">
                  <c:v>12/25/17</c:v>
                </c:pt>
                <c:pt idx="871">
                  <c:v>12/30/17</c:v>
                </c:pt>
                <c:pt idx="872">
                  <c:v>01/05/18</c:v>
                </c:pt>
                <c:pt idx="873">
                  <c:v>01/10/18</c:v>
                </c:pt>
                <c:pt idx="874">
                  <c:v>01/15/18</c:v>
                </c:pt>
                <c:pt idx="875">
                  <c:v>01/20/18</c:v>
                </c:pt>
                <c:pt idx="876">
                  <c:v>01/25/18</c:v>
                </c:pt>
                <c:pt idx="877">
                  <c:v>01/30/18</c:v>
                </c:pt>
                <c:pt idx="878">
                  <c:v>02/05/18</c:v>
                </c:pt>
                <c:pt idx="879">
                  <c:v>02/10/18</c:v>
                </c:pt>
                <c:pt idx="880">
                  <c:v>02/15/18</c:v>
                </c:pt>
                <c:pt idx="881">
                  <c:v>02/20/18</c:v>
                </c:pt>
                <c:pt idx="882">
                  <c:v>02/25/18</c:v>
                </c:pt>
                <c:pt idx="883">
                  <c:v>03/05/18</c:v>
                </c:pt>
                <c:pt idx="884">
                  <c:v>03/10/18</c:v>
                </c:pt>
                <c:pt idx="885">
                  <c:v>03/15/18</c:v>
                </c:pt>
                <c:pt idx="886">
                  <c:v>03/25/18</c:v>
                </c:pt>
                <c:pt idx="887">
                  <c:v>03/30/18</c:v>
                </c:pt>
                <c:pt idx="888">
                  <c:v>04/05/18</c:v>
                </c:pt>
                <c:pt idx="889">
                  <c:v>04/10/18</c:v>
                </c:pt>
                <c:pt idx="890">
                  <c:v>04/15/18</c:v>
                </c:pt>
                <c:pt idx="891">
                  <c:v>04/20/18</c:v>
                </c:pt>
                <c:pt idx="892">
                  <c:v>04/25/18</c:v>
                </c:pt>
                <c:pt idx="893">
                  <c:v>04/30/18</c:v>
                </c:pt>
                <c:pt idx="895">
                  <c:v>LookupStatusDescription</c:v>
                </c:pt>
                <c:pt idx="896">
                  <c:v>Publishable</c:v>
                </c:pt>
                <c:pt idx="898">
                  <c:v>LookupRemarkDescription</c:v>
                </c:pt>
              </c:strCache>
            </c:strRef>
          </c:cat>
          <c:val>
            <c:numRef>
              <c:f>WaterLevelsByWell!$G$2:$G$906</c:f>
              <c:numCache>
                <c:formatCode>General</c:formatCode>
                <c:ptCount val="905"/>
                <c:pt idx="0">
                  <c:v>211.93</c:v>
                </c:pt>
                <c:pt idx="1">
                  <c:v>212.76</c:v>
                </c:pt>
                <c:pt idx="2">
                  <c:v>213.83</c:v>
                </c:pt>
                <c:pt idx="3">
                  <c:v>214.18</c:v>
                </c:pt>
                <c:pt idx="4">
                  <c:v>214.87</c:v>
                </c:pt>
                <c:pt idx="5">
                  <c:v>215.27</c:v>
                </c:pt>
                <c:pt idx="6">
                  <c:v>216.04</c:v>
                </c:pt>
                <c:pt idx="7">
                  <c:v>216.23</c:v>
                </c:pt>
                <c:pt idx="8">
                  <c:v>217.1</c:v>
                </c:pt>
                <c:pt idx="9">
                  <c:v>217.73</c:v>
                </c:pt>
                <c:pt idx="10">
                  <c:v>218.76</c:v>
                </c:pt>
                <c:pt idx="11">
                  <c:v>218.97</c:v>
                </c:pt>
                <c:pt idx="12">
                  <c:v>220.85</c:v>
                </c:pt>
                <c:pt idx="13">
                  <c:v>221.52</c:v>
                </c:pt>
                <c:pt idx="14">
                  <c:v>222.73</c:v>
                </c:pt>
                <c:pt idx="15">
                  <c:v>222.93</c:v>
                </c:pt>
                <c:pt idx="16">
                  <c:v>224.23</c:v>
                </c:pt>
                <c:pt idx="17">
                  <c:v>225.34</c:v>
                </c:pt>
                <c:pt idx="18">
                  <c:v>223.63</c:v>
                </c:pt>
                <c:pt idx="19">
                  <c:v>225.23</c:v>
                </c:pt>
                <c:pt idx="20">
                  <c:v>228.26</c:v>
                </c:pt>
                <c:pt idx="21">
                  <c:v>228.26</c:v>
                </c:pt>
                <c:pt idx="22">
                  <c:v>230.09</c:v>
                </c:pt>
                <c:pt idx="23">
                  <c:v>231.3</c:v>
                </c:pt>
                <c:pt idx="24">
                  <c:v>231.58</c:v>
                </c:pt>
                <c:pt idx="25">
                  <c:v>233.33</c:v>
                </c:pt>
                <c:pt idx="26">
                  <c:v>233.84</c:v>
                </c:pt>
                <c:pt idx="27">
                  <c:v>233.74</c:v>
                </c:pt>
                <c:pt idx="28">
                  <c:v>232.92</c:v>
                </c:pt>
                <c:pt idx="29">
                  <c:v>231.67</c:v>
                </c:pt>
                <c:pt idx="30">
                  <c:v>231.55</c:v>
                </c:pt>
                <c:pt idx="31">
                  <c:v>229.71</c:v>
                </c:pt>
                <c:pt idx="32">
                  <c:v>229.7</c:v>
                </c:pt>
                <c:pt idx="33">
                  <c:v>229.7</c:v>
                </c:pt>
                <c:pt idx="34">
                  <c:v>230.02</c:v>
                </c:pt>
                <c:pt idx="35">
                  <c:v>231.95</c:v>
                </c:pt>
                <c:pt idx="36">
                  <c:v>232.52</c:v>
                </c:pt>
                <c:pt idx="37">
                  <c:v>230.22</c:v>
                </c:pt>
                <c:pt idx="38">
                  <c:v>230.23</c:v>
                </c:pt>
                <c:pt idx="39">
                  <c:v>229.91</c:v>
                </c:pt>
                <c:pt idx="40">
                  <c:v>231.23</c:v>
                </c:pt>
                <c:pt idx="41">
                  <c:v>231.87</c:v>
                </c:pt>
                <c:pt idx="42">
                  <c:v>232.05</c:v>
                </c:pt>
                <c:pt idx="43">
                  <c:v>232.08</c:v>
                </c:pt>
                <c:pt idx="44">
                  <c:v>232.27</c:v>
                </c:pt>
                <c:pt idx="45">
                  <c:v>229.51</c:v>
                </c:pt>
                <c:pt idx="46">
                  <c:v>232.46</c:v>
                </c:pt>
                <c:pt idx="47">
                  <c:v>232.73</c:v>
                </c:pt>
                <c:pt idx="48">
                  <c:v>232.96</c:v>
                </c:pt>
                <c:pt idx="49">
                  <c:v>233.18</c:v>
                </c:pt>
                <c:pt idx="50">
                  <c:v>233.29</c:v>
                </c:pt>
                <c:pt idx="51">
                  <c:v>232.89</c:v>
                </c:pt>
                <c:pt idx="52">
                  <c:v>230.87</c:v>
                </c:pt>
                <c:pt idx="53">
                  <c:v>233.61</c:v>
                </c:pt>
                <c:pt idx="54">
                  <c:v>233.22</c:v>
                </c:pt>
                <c:pt idx="55">
                  <c:v>232.74</c:v>
                </c:pt>
                <c:pt idx="56">
                  <c:v>232.04</c:v>
                </c:pt>
                <c:pt idx="57">
                  <c:v>231.51</c:v>
                </c:pt>
                <c:pt idx="58">
                  <c:v>230.71</c:v>
                </c:pt>
                <c:pt idx="59">
                  <c:v>230.18</c:v>
                </c:pt>
                <c:pt idx="60">
                  <c:v>229.89</c:v>
                </c:pt>
                <c:pt idx="61">
                  <c:v>230.22</c:v>
                </c:pt>
                <c:pt idx="62">
                  <c:v>229.87</c:v>
                </c:pt>
                <c:pt idx="63">
                  <c:v>227.13</c:v>
                </c:pt>
                <c:pt idx="64">
                  <c:v>229.63</c:v>
                </c:pt>
                <c:pt idx="65">
                  <c:v>226.98</c:v>
                </c:pt>
                <c:pt idx="66">
                  <c:v>227.17</c:v>
                </c:pt>
                <c:pt idx="67">
                  <c:v>226.96</c:v>
                </c:pt>
                <c:pt idx="68">
                  <c:v>226.83</c:v>
                </c:pt>
                <c:pt idx="69">
                  <c:v>241.02</c:v>
                </c:pt>
                <c:pt idx="70">
                  <c:v>244.39</c:v>
                </c:pt>
                <c:pt idx="71">
                  <c:v>244.89</c:v>
                </c:pt>
                <c:pt idx="72">
                  <c:v>245.42</c:v>
                </c:pt>
                <c:pt idx="73">
                  <c:v>243.11</c:v>
                </c:pt>
                <c:pt idx="74">
                  <c:v>243.21</c:v>
                </c:pt>
                <c:pt idx="75">
                  <c:v>246.24</c:v>
                </c:pt>
                <c:pt idx="76">
                  <c:v>245.88</c:v>
                </c:pt>
                <c:pt idx="77">
                  <c:v>245.63</c:v>
                </c:pt>
                <c:pt idx="78">
                  <c:v>242.43</c:v>
                </c:pt>
                <c:pt idx="79">
                  <c:v>245.14</c:v>
                </c:pt>
                <c:pt idx="80">
                  <c:v>241.52</c:v>
                </c:pt>
                <c:pt idx="81">
                  <c:v>244.24</c:v>
                </c:pt>
                <c:pt idx="82">
                  <c:v>243.71</c:v>
                </c:pt>
                <c:pt idx="83">
                  <c:v>243.6</c:v>
                </c:pt>
                <c:pt idx="84">
                  <c:v>243.46</c:v>
                </c:pt>
                <c:pt idx="85">
                  <c:v>243.1</c:v>
                </c:pt>
                <c:pt idx="86">
                  <c:v>243.13</c:v>
                </c:pt>
                <c:pt idx="87">
                  <c:v>242.88</c:v>
                </c:pt>
                <c:pt idx="88">
                  <c:v>242.38</c:v>
                </c:pt>
                <c:pt idx="89">
                  <c:v>241.91</c:v>
                </c:pt>
                <c:pt idx="90">
                  <c:v>239.83</c:v>
                </c:pt>
                <c:pt idx="91">
                  <c:v>239.33</c:v>
                </c:pt>
                <c:pt idx="92">
                  <c:v>238.22</c:v>
                </c:pt>
                <c:pt idx="93">
                  <c:v>237.1</c:v>
                </c:pt>
                <c:pt idx="94">
                  <c:v>235.84</c:v>
                </c:pt>
                <c:pt idx="95">
                  <c:v>234.86</c:v>
                </c:pt>
                <c:pt idx="96">
                  <c:v>233.74</c:v>
                </c:pt>
                <c:pt idx="97">
                  <c:v>232.77</c:v>
                </c:pt>
                <c:pt idx="98">
                  <c:v>231.51</c:v>
                </c:pt>
                <c:pt idx="99">
                  <c:v>230.66</c:v>
                </c:pt>
                <c:pt idx="100">
                  <c:v>229.37</c:v>
                </c:pt>
                <c:pt idx="101">
                  <c:v>228.25</c:v>
                </c:pt>
                <c:pt idx="102">
                  <c:v>226.62</c:v>
                </c:pt>
                <c:pt idx="103">
                  <c:v>225.29</c:v>
                </c:pt>
                <c:pt idx="104">
                  <c:v>220.96</c:v>
                </c:pt>
                <c:pt idx="105">
                  <c:v>219.85</c:v>
                </c:pt>
                <c:pt idx="106">
                  <c:v>211.63</c:v>
                </c:pt>
                <c:pt idx="107">
                  <c:v>211.63</c:v>
                </c:pt>
                <c:pt idx="108">
                  <c:v>211.63</c:v>
                </c:pt>
                <c:pt idx="109">
                  <c:v>211.63</c:v>
                </c:pt>
                <c:pt idx="110">
                  <c:v>211.63</c:v>
                </c:pt>
                <c:pt idx="111">
                  <c:v>211.63</c:v>
                </c:pt>
                <c:pt idx="112">
                  <c:v>211.63</c:v>
                </c:pt>
                <c:pt idx="113">
                  <c:v>211.63</c:v>
                </c:pt>
                <c:pt idx="114">
                  <c:v>211.63</c:v>
                </c:pt>
                <c:pt idx="115">
                  <c:v>211.63</c:v>
                </c:pt>
                <c:pt idx="116">
                  <c:v>211.63</c:v>
                </c:pt>
                <c:pt idx="117">
                  <c:v>211.63</c:v>
                </c:pt>
                <c:pt idx="118">
                  <c:v>211.63</c:v>
                </c:pt>
                <c:pt idx="119">
                  <c:v>211.63</c:v>
                </c:pt>
                <c:pt idx="120">
                  <c:v>211.63</c:v>
                </c:pt>
                <c:pt idx="121">
                  <c:v>211.63</c:v>
                </c:pt>
                <c:pt idx="122">
                  <c:v>211.91</c:v>
                </c:pt>
                <c:pt idx="123">
                  <c:v>211.91</c:v>
                </c:pt>
                <c:pt idx="124">
                  <c:v>216.76</c:v>
                </c:pt>
                <c:pt idx="125">
                  <c:v>217.01</c:v>
                </c:pt>
                <c:pt idx="126">
                  <c:v>217.56</c:v>
                </c:pt>
                <c:pt idx="127">
                  <c:v>218.03</c:v>
                </c:pt>
                <c:pt idx="128">
                  <c:v>217.97</c:v>
                </c:pt>
                <c:pt idx="129">
                  <c:v>218.23</c:v>
                </c:pt>
                <c:pt idx="130">
                  <c:v>218.69</c:v>
                </c:pt>
                <c:pt idx="131">
                  <c:v>218.77</c:v>
                </c:pt>
                <c:pt idx="132">
                  <c:v>218.59</c:v>
                </c:pt>
                <c:pt idx="133">
                  <c:v>219.02</c:v>
                </c:pt>
                <c:pt idx="134">
                  <c:v>220.4</c:v>
                </c:pt>
                <c:pt idx="135">
                  <c:v>220.36</c:v>
                </c:pt>
                <c:pt idx="136">
                  <c:v>220.38</c:v>
                </c:pt>
                <c:pt idx="137">
                  <c:v>220.19</c:v>
                </c:pt>
                <c:pt idx="138">
                  <c:v>220.27</c:v>
                </c:pt>
                <c:pt idx="139">
                  <c:v>220.33</c:v>
                </c:pt>
                <c:pt idx="140">
                  <c:v>219.96</c:v>
                </c:pt>
                <c:pt idx="141">
                  <c:v>220.07</c:v>
                </c:pt>
                <c:pt idx="142">
                  <c:v>219.22</c:v>
                </c:pt>
                <c:pt idx="143">
                  <c:v>219.05</c:v>
                </c:pt>
                <c:pt idx="144">
                  <c:v>218.07</c:v>
                </c:pt>
                <c:pt idx="145">
                  <c:v>217.31</c:v>
                </c:pt>
                <c:pt idx="146">
                  <c:v>216.42</c:v>
                </c:pt>
                <c:pt idx="147">
                  <c:v>215.43</c:v>
                </c:pt>
                <c:pt idx="148">
                  <c:v>214.66</c:v>
                </c:pt>
                <c:pt idx="149">
                  <c:v>214.02</c:v>
                </c:pt>
                <c:pt idx="150">
                  <c:v>213.37</c:v>
                </c:pt>
                <c:pt idx="151">
                  <c:v>212.3</c:v>
                </c:pt>
                <c:pt idx="152">
                  <c:v>211.7</c:v>
                </c:pt>
                <c:pt idx="153">
                  <c:v>211.19</c:v>
                </c:pt>
                <c:pt idx="154">
                  <c:v>210.16</c:v>
                </c:pt>
                <c:pt idx="155">
                  <c:v>210.02</c:v>
                </c:pt>
                <c:pt idx="156">
                  <c:v>209.35</c:v>
                </c:pt>
                <c:pt idx="157">
                  <c:v>208.36</c:v>
                </c:pt>
                <c:pt idx="158">
                  <c:v>207.7</c:v>
                </c:pt>
                <c:pt idx="159">
                  <c:v>206.99</c:v>
                </c:pt>
                <c:pt idx="160">
                  <c:v>205.88</c:v>
                </c:pt>
                <c:pt idx="161">
                  <c:v>205</c:v>
                </c:pt>
                <c:pt idx="162">
                  <c:v>203.78</c:v>
                </c:pt>
                <c:pt idx="163">
                  <c:v>202.55</c:v>
                </c:pt>
                <c:pt idx="164">
                  <c:v>201.6</c:v>
                </c:pt>
                <c:pt idx="165">
                  <c:v>200.58</c:v>
                </c:pt>
                <c:pt idx="166">
                  <c:v>199.5</c:v>
                </c:pt>
                <c:pt idx="167">
                  <c:v>198.47</c:v>
                </c:pt>
                <c:pt idx="168">
                  <c:v>197.31</c:v>
                </c:pt>
                <c:pt idx="169">
                  <c:v>192.56</c:v>
                </c:pt>
                <c:pt idx="170">
                  <c:v>190.8</c:v>
                </c:pt>
                <c:pt idx="171">
                  <c:v>190.8</c:v>
                </c:pt>
                <c:pt idx="172">
                  <c:v>190.8</c:v>
                </c:pt>
                <c:pt idx="173">
                  <c:v>190.8</c:v>
                </c:pt>
                <c:pt idx="174">
                  <c:v>190.8</c:v>
                </c:pt>
                <c:pt idx="175">
                  <c:v>190.8</c:v>
                </c:pt>
                <c:pt idx="176">
                  <c:v>190.8</c:v>
                </c:pt>
                <c:pt idx="177">
                  <c:v>190.8</c:v>
                </c:pt>
                <c:pt idx="178">
                  <c:v>190.8</c:v>
                </c:pt>
                <c:pt idx="179">
                  <c:v>190.8</c:v>
                </c:pt>
                <c:pt idx="180">
                  <c:v>190.8</c:v>
                </c:pt>
                <c:pt idx="181">
                  <c:v>190.8</c:v>
                </c:pt>
                <c:pt idx="182">
                  <c:v>190.8</c:v>
                </c:pt>
                <c:pt idx="183">
                  <c:v>190.8</c:v>
                </c:pt>
                <c:pt idx="184">
                  <c:v>190.8</c:v>
                </c:pt>
                <c:pt idx="185">
                  <c:v>171.18</c:v>
                </c:pt>
                <c:pt idx="186">
                  <c:v>173.58</c:v>
                </c:pt>
                <c:pt idx="187">
                  <c:v>173.6</c:v>
                </c:pt>
                <c:pt idx="188">
                  <c:v>177.56</c:v>
                </c:pt>
                <c:pt idx="189">
                  <c:v>202.6</c:v>
                </c:pt>
                <c:pt idx="190">
                  <c:v>205.36</c:v>
                </c:pt>
                <c:pt idx="191">
                  <c:v>207.34</c:v>
                </c:pt>
                <c:pt idx="192">
                  <c:v>207.45</c:v>
                </c:pt>
                <c:pt idx="193">
                  <c:v>207.46</c:v>
                </c:pt>
                <c:pt idx="194">
                  <c:v>207.48</c:v>
                </c:pt>
                <c:pt idx="195">
                  <c:v>207.52</c:v>
                </c:pt>
                <c:pt idx="196">
                  <c:v>207.53</c:v>
                </c:pt>
                <c:pt idx="197">
                  <c:v>207.54</c:v>
                </c:pt>
                <c:pt idx="198">
                  <c:v>213.75</c:v>
                </c:pt>
                <c:pt idx="199">
                  <c:v>215.18</c:v>
                </c:pt>
                <c:pt idx="200">
                  <c:v>215.74</c:v>
                </c:pt>
                <c:pt idx="201">
                  <c:v>216.77</c:v>
                </c:pt>
                <c:pt idx="202">
                  <c:v>217.52</c:v>
                </c:pt>
                <c:pt idx="203">
                  <c:v>218.06</c:v>
                </c:pt>
                <c:pt idx="204">
                  <c:v>217.28</c:v>
                </c:pt>
                <c:pt idx="205">
                  <c:v>217.94</c:v>
                </c:pt>
                <c:pt idx="206">
                  <c:v>217.73</c:v>
                </c:pt>
                <c:pt idx="207">
                  <c:v>218.4</c:v>
                </c:pt>
                <c:pt idx="208">
                  <c:v>218.65</c:v>
                </c:pt>
                <c:pt idx="209">
                  <c:v>218.65</c:v>
                </c:pt>
                <c:pt idx="210">
                  <c:v>219.07</c:v>
                </c:pt>
                <c:pt idx="211">
                  <c:v>218.78</c:v>
                </c:pt>
                <c:pt idx="212">
                  <c:v>218.78</c:v>
                </c:pt>
                <c:pt idx="213">
                  <c:v>219.61</c:v>
                </c:pt>
                <c:pt idx="214">
                  <c:v>219.94</c:v>
                </c:pt>
                <c:pt idx="215">
                  <c:v>220.58</c:v>
                </c:pt>
                <c:pt idx="216">
                  <c:v>221.11</c:v>
                </c:pt>
                <c:pt idx="217">
                  <c:v>221.37</c:v>
                </c:pt>
                <c:pt idx="218">
                  <c:v>221.44</c:v>
                </c:pt>
                <c:pt idx="219">
                  <c:v>221.43</c:v>
                </c:pt>
                <c:pt idx="220">
                  <c:v>221.43</c:v>
                </c:pt>
                <c:pt idx="221">
                  <c:v>221.45</c:v>
                </c:pt>
                <c:pt idx="222">
                  <c:v>221.47</c:v>
                </c:pt>
                <c:pt idx="223">
                  <c:v>196.84</c:v>
                </c:pt>
                <c:pt idx="224">
                  <c:v>197.71</c:v>
                </c:pt>
                <c:pt idx="225">
                  <c:v>198.06</c:v>
                </c:pt>
                <c:pt idx="226">
                  <c:v>198.85</c:v>
                </c:pt>
                <c:pt idx="227">
                  <c:v>199.65</c:v>
                </c:pt>
                <c:pt idx="228">
                  <c:v>197.76</c:v>
                </c:pt>
                <c:pt idx="229">
                  <c:v>205.44</c:v>
                </c:pt>
                <c:pt idx="230">
                  <c:v>205.99</c:v>
                </c:pt>
                <c:pt idx="231">
                  <c:v>205.27</c:v>
                </c:pt>
                <c:pt idx="232">
                  <c:v>207.88</c:v>
                </c:pt>
                <c:pt idx="233">
                  <c:v>211.05</c:v>
                </c:pt>
                <c:pt idx="234">
                  <c:v>212.64</c:v>
                </c:pt>
                <c:pt idx="235">
                  <c:v>210.7</c:v>
                </c:pt>
                <c:pt idx="236">
                  <c:v>213.93</c:v>
                </c:pt>
                <c:pt idx="237">
                  <c:v>214.07</c:v>
                </c:pt>
                <c:pt idx="238">
                  <c:v>214.24</c:v>
                </c:pt>
                <c:pt idx="239">
                  <c:v>214.16</c:v>
                </c:pt>
                <c:pt idx="240">
                  <c:v>214.06</c:v>
                </c:pt>
                <c:pt idx="241">
                  <c:v>214.19</c:v>
                </c:pt>
                <c:pt idx="242">
                  <c:v>214.37</c:v>
                </c:pt>
                <c:pt idx="243">
                  <c:v>214.67</c:v>
                </c:pt>
                <c:pt idx="244">
                  <c:v>214.66</c:v>
                </c:pt>
                <c:pt idx="245">
                  <c:v>214.72</c:v>
                </c:pt>
                <c:pt idx="246">
                  <c:v>215.04</c:v>
                </c:pt>
                <c:pt idx="247">
                  <c:v>215.05</c:v>
                </c:pt>
                <c:pt idx="248">
                  <c:v>215.24</c:v>
                </c:pt>
                <c:pt idx="249">
                  <c:v>215.25</c:v>
                </c:pt>
                <c:pt idx="250">
                  <c:v>215.24</c:v>
                </c:pt>
                <c:pt idx="251">
                  <c:v>215.24</c:v>
                </c:pt>
                <c:pt idx="252">
                  <c:v>215.24</c:v>
                </c:pt>
                <c:pt idx="253">
                  <c:v>215.24</c:v>
                </c:pt>
                <c:pt idx="254">
                  <c:v>215.24</c:v>
                </c:pt>
                <c:pt idx="255">
                  <c:v>215.23</c:v>
                </c:pt>
                <c:pt idx="256">
                  <c:v>215.23</c:v>
                </c:pt>
                <c:pt idx="257">
                  <c:v>215.23</c:v>
                </c:pt>
                <c:pt idx="258">
                  <c:v>215.5</c:v>
                </c:pt>
                <c:pt idx="259">
                  <c:v>216.05</c:v>
                </c:pt>
                <c:pt idx="260">
                  <c:v>216.55</c:v>
                </c:pt>
                <c:pt idx="261">
                  <c:v>216.89</c:v>
                </c:pt>
                <c:pt idx="262">
                  <c:v>217.16</c:v>
                </c:pt>
                <c:pt idx="263">
                  <c:v>217.55</c:v>
                </c:pt>
                <c:pt idx="264">
                  <c:v>217.76</c:v>
                </c:pt>
                <c:pt idx="265">
                  <c:v>218.38</c:v>
                </c:pt>
                <c:pt idx="266">
                  <c:v>218.48</c:v>
                </c:pt>
                <c:pt idx="267">
                  <c:v>218.64</c:v>
                </c:pt>
                <c:pt idx="268">
                  <c:v>218.75</c:v>
                </c:pt>
                <c:pt idx="269">
                  <c:v>218.93</c:v>
                </c:pt>
                <c:pt idx="270">
                  <c:v>219.51</c:v>
                </c:pt>
                <c:pt idx="271">
                  <c:v>219.63</c:v>
                </c:pt>
                <c:pt idx="272">
                  <c:v>219.65</c:v>
                </c:pt>
                <c:pt idx="273">
                  <c:v>219.65</c:v>
                </c:pt>
                <c:pt idx="274">
                  <c:v>219.65</c:v>
                </c:pt>
                <c:pt idx="275">
                  <c:v>219.65</c:v>
                </c:pt>
                <c:pt idx="276">
                  <c:v>219.65</c:v>
                </c:pt>
                <c:pt idx="277">
                  <c:v>210.75</c:v>
                </c:pt>
                <c:pt idx="278">
                  <c:v>209.73</c:v>
                </c:pt>
                <c:pt idx="279">
                  <c:v>209.43</c:v>
                </c:pt>
                <c:pt idx="280">
                  <c:v>206.51</c:v>
                </c:pt>
                <c:pt idx="281">
                  <c:v>205.7</c:v>
                </c:pt>
                <c:pt idx="282">
                  <c:v>205.7</c:v>
                </c:pt>
                <c:pt idx="283">
                  <c:v>205.7</c:v>
                </c:pt>
                <c:pt idx="284">
                  <c:v>205.7</c:v>
                </c:pt>
                <c:pt idx="285">
                  <c:v>205.7</c:v>
                </c:pt>
                <c:pt idx="286">
                  <c:v>203.49</c:v>
                </c:pt>
                <c:pt idx="287">
                  <c:v>203.49</c:v>
                </c:pt>
                <c:pt idx="288">
                  <c:v>203.49</c:v>
                </c:pt>
                <c:pt idx="289">
                  <c:v>203.49</c:v>
                </c:pt>
                <c:pt idx="290">
                  <c:v>203.49</c:v>
                </c:pt>
                <c:pt idx="291">
                  <c:v>203.49</c:v>
                </c:pt>
                <c:pt idx="292">
                  <c:v>203.49</c:v>
                </c:pt>
                <c:pt idx="293">
                  <c:v>207.33</c:v>
                </c:pt>
                <c:pt idx="294">
                  <c:v>207.33</c:v>
                </c:pt>
                <c:pt idx="295">
                  <c:v>207.33</c:v>
                </c:pt>
                <c:pt idx="296">
                  <c:v>207.59</c:v>
                </c:pt>
                <c:pt idx="297">
                  <c:v>207.59</c:v>
                </c:pt>
                <c:pt idx="298">
                  <c:v>207.59</c:v>
                </c:pt>
                <c:pt idx="299">
                  <c:v>207.59</c:v>
                </c:pt>
                <c:pt idx="300">
                  <c:v>207.59</c:v>
                </c:pt>
                <c:pt idx="301">
                  <c:v>207.59</c:v>
                </c:pt>
                <c:pt idx="302">
                  <c:v>207.59</c:v>
                </c:pt>
                <c:pt idx="303">
                  <c:v>207.59</c:v>
                </c:pt>
                <c:pt idx="304">
                  <c:v>207.59</c:v>
                </c:pt>
                <c:pt idx="305">
                  <c:v>207.59</c:v>
                </c:pt>
                <c:pt idx="306">
                  <c:v>207.59</c:v>
                </c:pt>
                <c:pt idx="307">
                  <c:v>207.59</c:v>
                </c:pt>
                <c:pt idx="308">
                  <c:v>178.21</c:v>
                </c:pt>
                <c:pt idx="309">
                  <c:v>179.1</c:v>
                </c:pt>
                <c:pt idx="310">
                  <c:v>179.92</c:v>
                </c:pt>
                <c:pt idx="311">
                  <c:v>180.74</c:v>
                </c:pt>
                <c:pt idx="312">
                  <c:v>181.56</c:v>
                </c:pt>
                <c:pt idx="313">
                  <c:v>182.52</c:v>
                </c:pt>
                <c:pt idx="314">
                  <c:v>183.64</c:v>
                </c:pt>
                <c:pt idx="315">
                  <c:v>184.68</c:v>
                </c:pt>
                <c:pt idx="316">
                  <c:v>187.21</c:v>
                </c:pt>
                <c:pt idx="317">
                  <c:v>186.17</c:v>
                </c:pt>
                <c:pt idx="318">
                  <c:v>188.7</c:v>
                </c:pt>
                <c:pt idx="319">
                  <c:v>187.73</c:v>
                </c:pt>
                <c:pt idx="320">
                  <c:v>188.48</c:v>
                </c:pt>
                <c:pt idx="321">
                  <c:v>189.52</c:v>
                </c:pt>
                <c:pt idx="322">
                  <c:v>190.34</c:v>
                </c:pt>
                <c:pt idx="323">
                  <c:v>191.31</c:v>
                </c:pt>
                <c:pt idx="324">
                  <c:v>162.65</c:v>
                </c:pt>
                <c:pt idx="325">
                  <c:v>161.76</c:v>
                </c:pt>
                <c:pt idx="326">
                  <c:v>160.87</c:v>
                </c:pt>
                <c:pt idx="327">
                  <c:v>159.97</c:v>
                </c:pt>
                <c:pt idx="328">
                  <c:v>158.93</c:v>
                </c:pt>
                <c:pt idx="329">
                  <c:v>157.81</c:v>
                </c:pt>
                <c:pt idx="330">
                  <c:v>155.28</c:v>
                </c:pt>
                <c:pt idx="331">
                  <c:v>152.97999999999999</c:v>
                </c:pt>
                <c:pt idx="332">
                  <c:v>151.86000000000001</c:v>
                </c:pt>
                <c:pt idx="333">
                  <c:v>152.22999999999999</c:v>
                </c:pt>
                <c:pt idx="334">
                  <c:v>151.26</c:v>
                </c:pt>
                <c:pt idx="335">
                  <c:v>149.63</c:v>
                </c:pt>
                <c:pt idx="336">
                  <c:v>148.36000000000001</c:v>
                </c:pt>
                <c:pt idx="337">
                  <c:v>147.62</c:v>
                </c:pt>
                <c:pt idx="338">
                  <c:v>147.09</c:v>
                </c:pt>
                <c:pt idx="339">
                  <c:v>146.28</c:v>
                </c:pt>
                <c:pt idx="340">
                  <c:v>148.83000000000001</c:v>
                </c:pt>
                <c:pt idx="341">
                  <c:v>149.57</c:v>
                </c:pt>
                <c:pt idx="342">
                  <c:v>150.38999999999999</c:v>
                </c:pt>
                <c:pt idx="343">
                  <c:v>151.21</c:v>
                </c:pt>
                <c:pt idx="344">
                  <c:v>151.88</c:v>
                </c:pt>
                <c:pt idx="345">
                  <c:v>150.76</c:v>
                </c:pt>
                <c:pt idx="346">
                  <c:v>153.74</c:v>
                </c:pt>
                <c:pt idx="347">
                  <c:v>154.56</c:v>
                </c:pt>
                <c:pt idx="348">
                  <c:v>155.68</c:v>
                </c:pt>
                <c:pt idx="349">
                  <c:v>156.41999999999999</c:v>
                </c:pt>
                <c:pt idx="350">
                  <c:v>157.46</c:v>
                </c:pt>
                <c:pt idx="351">
                  <c:v>158.94999999999999</c:v>
                </c:pt>
                <c:pt idx="352">
                  <c:v>159.85</c:v>
                </c:pt>
                <c:pt idx="353">
                  <c:v>160.66</c:v>
                </c:pt>
                <c:pt idx="354">
                  <c:v>161.56</c:v>
                </c:pt>
                <c:pt idx="355">
                  <c:v>162.53</c:v>
                </c:pt>
                <c:pt idx="356">
                  <c:v>163.49</c:v>
                </c:pt>
                <c:pt idx="357">
                  <c:v>164.76</c:v>
                </c:pt>
                <c:pt idx="358">
                  <c:v>165.88</c:v>
                </c:pt>
                <c:pt idx="359">
                  <c:v>166.92</c:v>
                </c:pt>
                <c:pt idx="360">
                  <c:v>165.43</c:v>
                </c:pt>
                <c:pt idx="361">
                  <c:v>168.85</c:v>
                </c:pt>
                <c:pt idx="362">
                  <c:v>170.19</c:v>
                </c:pt>
                <c:pt idx="363">
                  <c:v>168.85</c:v>
                </c:pt>
                <c:pt idx="364">
                  <c:v>171.83</c:v>
                </c:pt>
                <c:pt idx="365">
                  <c:v>172.58</c:v>
                </c:pt>
                <c:pt idx="366">
                  <c:v>173.1</c:v>
                </c:pt>
                <c:pt idx="367">
                  <c:v>173.69</c:v>
                </c:pt>
                <c:pt idx="368">
                  <c:v>173.62</c:v>
                </c:pt>
                <c:pt idx="369">
                  <c:v>173.39</c:v>
                </c:pt>
                <c:pt idx="370">
                  <c:v>173.39</c:v>
                </c:pt>
                <c:pt idx="371">
                  <c:v>173.39</c:v>
                </c:pt>
                <c:pt idx="372">
                  <c:v>173.32</c:v>
                </c:pt>
                <c:pt idx="373">
                  <c:v>173.39</c:v>
                </c:pt>
                <c:pt idx="374">
                  <c:v>173.69</c:v>
                </c:pt>
                <c:pt idx="375">
                  <c:v>173.02</c:v>
                </c:pt>
                <c:pt idx="376">
                  <c:v>173.32</c:v>
                </c:pt>
                <c:pt idx="377">
                  <c:v>172.8</c:v>
                </c:pt>
                <c:pt idx="378">
                  <c:v>172.35</c:v>
                </c:pt>
                <c:pt idx="379">
                  <c:v>171.91</c:v>
                </c:pt>
                <c:pt idx="380">
                  <c:v>171.46</c:v>
                </c:pt>
                <c:pt idx="381">
                  <c:v>170.49</c:v>
                </c:pt>
                <c:pt idx="382">
                  <c:v>171.24</c:v>
                </c:pt>
                <c:pt idx="383">
                  <c:v>170.42</c:v>
                </c:pt>
                <c:pt idx="384">
                  <c:v>169.37</c:v>
                </c:pt>
                <c:pt idx="385">
                  <c:v>169.37</c:v>
                </c:pt>
                <c:pt idx="386">
                  <c:v>166.84</c:v>
                </c:pt>
                <c:pt idx="387">
                  <c:v>169.37</c:v>
                </c:pt>
                <c:pt idx="388">
                  <c:v>169.37</c:v>
                </c:pt>
                <c:pt idx="389">
                  <c:v>169.52</c:v>
                </c:pt>
                <c:pt idx="390">
                  <c:v>169.37</c:v>
                </c:pt>
                <c:pt idx="391">
                  <c:v>169</c:v>
                </c:pt>
                <c:pt idx="392">
                  <c:v>168.41</c:v>
                </c:pt>
                <c:pt idx="393">
                  <c:v>165.88</c:v>
                </c:pt>
                <c:pt idx="394">
                  <c:v>166.47</c:v>
                </c:pt>
                <c:pt idx="395">
                  <c:v>164.98</c:v>
                </c:pt>
                <c:pt idx="396">
                  <c:v>163.63999999999999</c:v>
                </c:pt>
                <c:pt idx="397">
                  <c:v>162.22999999999999</c:v>
                </c:pt>
                <c:pt idx="398">
                  <c:v>161.41</c:v>
                </c:pt>
                <c:pt idx="399">
                  <c:v>160.52000000000001</c:v>
                </c:pt>
                <c:pt idx="400">
                  <c:v>160.22</c:v>
                </c:pt>
                <c:pt idx="401">
                  <c:v>159.69999999999999</c:v>
                </c:pt>
                <c:pt idx="402">
                  <c:v>158.94999999999999</c:v>
                </c:pt>
                <c:pt idx="403">
                  <c:v>158.28</c:v>
                </c:pt>
                <c:pt idx="404">
                  <c:v>157.46</c:v>
                </c:pt>
                <c:pt idx="405">
                  <c:v>154.49</c:v>
                </c:pt>
                <c:pt idx="406">
                  <c:v>153.88999999999999</c:v>
                </c:pt>
                <c:pt idx="407">
                  <c:v>154.49</c:v>
                </c:pt>
                <c:pt idx="408">
                  <c:v>153.37</c:v>
                </c:pt>
                <c:pt idx="409">
                  <c:v>152.47999999999999</c:v>
                </c:pt>
                <c:pt idx="410">
                  <c:v>152.25</c:v>
                </c:pt>
                <c:pt idx="411">
                  <c:v>151.28</c:v>
                </c:pt>
                <c:pt idx="412">
                  <c:v>148.53</c:v>
                </c:pt>
                <c:pt idx="413">
                  <c:v>152.62</c:v>
                </c:pt>
                <c:pt idx="414">
                  <c:v>152.69999999999999</c:v>
                </c:pt>
                <c:pt idx="415">
                  <c:v>153.44</c:v>
                </c:pt>
                <c:pt idx="416">
                  <c:v>152.77000000000001</c:v>
                </c:pt>
                <c:pt idx="417">
                  <c:v>149.87</c:v>
                </c:pt>
                <c:pt idx="418">
                  <c:v>150.69</c:v>
                </c:pt>
                <c:pt idx="419">
                  <c:v>150.16999999999999</c:v>
                </c:pt>
                <c:pt idx="420">
                  <c:v>150.99</c:v>
                </c:pt>
                <c:pt idx="421">
                  <c:v>152.77000000000001</c:v>
                </c:pt>
                <c:pt idx="422">
                  <c:v>149.80000000000001</c:v>
                </c:pt>
                <c:pt idx="423">
                  <c:v>153.07</c:v>
                </c:pt>
                <c:pt idx="424">
                  <c:v>153.15</c:v>
                </c:pt>
                <c:pt idx="425">
                  <c:v>152.55000000000001</c:v>
                </c:pt>
                <c:pt idx="426">
                  <c:v>147.93</c:v>
                </c:pt>
                <c:pt idx="427">
                  <c:v>142.43</c:v>
                </c:pt>
                <c:pt idx="428">
                  <c:v>134.97999999999999</c:v>
                </c:pt>
                <c:pt idx="429">
                  <c:v>132.6</c:v>
                </c:pt>
                <c:pt idx="430">
                  <c:v>130.81</c:v>
                </c:pt>
                <c:pt idx="431">
                  <c:v>130.22</c:v>
                </c:pt>
                <c:pt idx="432">
                  <c:v>127.61</c:v>
                </c:pt>
                <c:pt idx="433">
                  <c:v>126.59</c:v>
                </c:pt>
                <c:pt idx="434">
                  <c:v>124.58</c:v>
                </c:pt>
                <c:pt idx="435">
                  <c:v>123.46</c:v>
                </c:pt>
                <c:pt idx="436">
                  <c:v>120.86</c:v>
                </c:pt>
                <c:pt idx="437">
                  <c:v>122.05</c:v>
                </c:pt>
                <c:pt idx="438">
                  <c:v>120.11</c:v>
                </c:pt>
                <c:pt idx="439">
                  <c:v>121.01</c:v>
                </c:pt>
                <c:pt idx="440">
                  <c:v>121.3</c:v>
                </c:pt>
                <c:pt idx="441">
                  <c:v>122.94</c:v>
                </c:pt>
                <c:pt idx="442">
                  <c:v>121.01</c:v>
                </c:pt>
                <c:pt idx="443">
                  <c:v>77.81</c:v>
                </c:pt>
                <c:pt idx="444">
                  <c:v>75.900000000000006</c:v>
                </c:pt>
                <c:pt idx="445">
                  <c:v>77.069999999999993</c:v>
                </c:pt>
                <c:pt idx="446">
                  <c:v>76.12</c:v>
                </c:pt>
                <c:pt idx="447">
                  <c:v>75.67</c:v>
                </c:pt>
                <c:pt idx="448">
                  <c:v>75.599999999999994</c:v>
                </c:pt>
                <c:pt idx="449">
                  <c:v>75.38</c:v>
                </c:pt>
                <c:pt idx="450">
                  <c:v>75.819999999999993</c:v>
                </c:pt>
                <c:pt idx="451">
                  <c:v>76.040000000000006</c:v>
                </c:pt>
                <c:pt idx="452">
                  <c:v>73.52</c:v>
                </c:pt>
                <c:pt idx="453">
                  <c:v>70.83</c:v>
                </c:pt>
                <c:pt idx="454">
                  <c:v>70.69</c:v>
                </c:pt>
                <c:pt idx="455">
                  <c:v>70.760000000000005</c:v>
                </c:pt>
                <c:pt idx="456">
                  <c:v>68.55</c:v>
                </c:pt>
                <c:pt idx="457">
                  <c:v>72.31</c:v>
                </c:pt>
                <c:pt idx="458">
                  <c:v>72.31</c:v>
                </c:pt>
                <c:pt idx="459">
                  <c:v>74.89</c:v>
                </c:pt>
                <c:pt idx="460">
                  <c:v>75.040000000000006</c:v>
                </c:pt>
                <c:pt idx="461">
                  <c:v>71.64</c:v>
                </c:pt>
                <c:pt idx="462">
                  <c:v>73.78</c:v>
                </c:pt>
                <c:pt idx="463">
                  <c:v>71.72</c:v>
                </c:pt>
                <c:pt idx="464">
                  <c:v>68.77</c:v>
                </c:pt>
                <c:pt idx="465">
                  <c:v>65.959999999999994</c:v>
                </c:pt>
                <c:pt idx="466">
                  <c:v>65.08</c:v>
                </c:pt>
                <c:pt idx="467">
                  <c:v>64.34</c:v>
                </c:pt>
                <c:pt idx="468">
                  <c:v>64.64</c:v>
                </c:pt>
                <c:pt idx="469">
                  <c:v>60.73</c:v>
                </c:pt>
                <c:pt idx="470">
                  <c:v>60.28</c:v>
                </c:pt>
                <c:pt idx="471">
                  <c:v>57.7</c:v>
                </c:pt>
                <c:pt idx="472">
                  <c:v>59.32</c:v>
                </c:pt>
                <c:pt idx="473">
                  <c:v>58.73</c:v>
                </c:pt>
                <c:pt idx="474">
                  <c:v>58.51</c:v>
                </c:pt>
                <c:pt idx="475">
                  <c:v>58</c:v>
                </c:pt>
                <c:pt idx="476">
                  <c:v>57.26</c:v>
                </c:pt>
                <c:pt idx="477">
                  <c:v>57.26</c:v>
                </c:pt>
                <c:pt idx="478">
                  <c:v>56.37</c:v>
                </c:pt>
                <c:pt idx="479">
                  <c:v>55.71</c:v>
                </c:pt>
                <c:pt idx="480">
                  <c:v>54.82</c:v>
                </c:pt>
                <c:pt idx="481">
                  <c:v>52.02</c:v>
                </c:pt>
                <c:pt idx="482">
                  <c:v>49.51</c:v>
                </c:pt>
                <c:pt idx="483">
                  <c:v>46.37</c:v>
                </c:pt>
                <c:pt idx="484">
                  <c:v>44.59</c:v>
                </c:pt>
                <c:pt idx="485">
                  <c:v>43.93</c:v>
                </c:pt>
                <c:pt idx="486">
                  <c:v>40.98</c:v>
                </c:pt>
                <c:pt idx="487">
                  <c:v>41.13</c:v>
                </c:pt>
                <c:pt idx="488">
                  <c:v>35.49</c:v>
                </c:pt>
                <c:pt idx="489">
                  <c:v>32.090000000000003</c:v>
                </c:pt>
                <c:pt idx="490">
                  <c:v>32.909999999999997</c:v>
                </c:pt>
                <c:pt idx="491">
                  <c:v>36.08</c:v>
                </c:pt>
                <c:pt idx="492">
                  <c:v>33.200000000000003</c:v>
                </c:pt>
                <c:pt idx="493">
                  <c:v>29.96</c:v>
                </c:pt>
                <c:pt idx="494">
                  <c:v>28.63</c:v>
                </c:pt>
                <c:pt idx="495">
                  <c:v>28.63</c:v>
                </c:pt>
                <c:pt idx="496">
                  <c:v>27.82</c:v>
                </c:pt>
                <c:pt idx="497">
                  <c:v>27.96</c:v>
                </c:pt>
                <c:pt idx="498">
                  <c:v>27.08</c:v>
                </c:pt>
                <c:pt idx="499">
                  <c:v>27.15</c:v>
                </c:pt>
                <c:pt idx="500">
                  <c:v>26.86</c:v>
                </c:pt>
                <c:pt idx="501">
                  <c:v>29.44</c:v>
                </c:pt>
                <c:pt idx="502">
                  <c:v>30.4</c:v>
                </c:pt>
                <c:pt idx="503">
                  <c:v>26.27</c:v>
                </c:pt>
                <c:pt idx="504">
                  <c:v>28.55</c:v>
                </c:pt>
                <c:pt idx="505">
                  <c:v>25.09</c:v>
                </c:pt>
                <c:pt idx="506">
                  <c:v>19.149999999999999</c:v>
                </c:pt>
                <c:pt idx="507">
                  <c:v>16.940000000000001</c:v>
                </c:pt>
                <c:pt idx="508">
                  <c:v>12.3</c:v>
                </c:pt>
                <c:pt idx="509">
                  <c:v>11.12</c:v>
                </c:pt>
                <c:pt idx="510">
                  <c:v>5.38</c:v>
                </c:pt>
                <c:pt idx="511">
                  <c:v>2.5099999999999998</c:v>
                </c:pt>
                <c:pt idx="512">
                  <c:v>0.67</c:v>
                </c:pt>
                <c:pt idx="513">
                  <c:v>1.99</c:v>
                </c:pt>
                <c:pt idx="514">
                  <c:v>4.72</c:v>
                </c:pt>
                <c:pt idx="515">
                  <c:v>7.52</c:v>
                </c:pt>
                <c:pt idx="516">
                  <c:v>7.52</c:v>
                </c:pt>
                <c:pt idx="517">
                  <c:v>5.97</c:v>
                </c:pt>
                <c:pt idx="518">
                  <c:v>11.1</c:v>
                </c:pt>
                <c:pt idx="519">
                  <c:v>9.7200000000000006</c:v>
                </c:pt>
                <c:pt idx="520">
                  <c:v>13.04</c:v>
                </c:pt>
                <c:pt idx="521">
                  <c:v>16.059999999999999</c:v>
                </c:pt>
                <c:pt idx="522">
                  <c:v>19.22</c:v>
                </c:pt>
                <c:pt idx="523">
                  <c:v>20.260000000000002</c:v>
                </c:pt>
                <c:pt idx="524">
                  <c:v>16.43</c:v>
                </c:pt>
                <c:pt idx="525">
                  <c:v>17.09</c:v>
                </c:pt>
                <c:pt idx="526">
                  <c:v>17.09</c:v>
                </c:pt>
                <c:pt idx="527">
                  <c:v>20.62</c:v>
                </c:pt>
                <c:pt idx="528">
                  <c:v>17.239999999999998</c:v>
                </c:pt>
                <c:pt idx="529">
                  <c:v>15.62</c:v>
                </c:pt>
                <c:pt idx="530">
                  <c:v>16.79</c:v>
                </c:pt>
                <c:pt idx="531">
                  <c:v>13.77</c:v>
                </c:pt>
                <c:pt idx="532">
                  <c:v>14.14</c:v>
                </c:pt>
                <c:pt idx="533">
                  <c:v>13.85</c:v>
                </c:pt>
                <c:pt idx="534">
                  <c:v>11.12</c:v>
                </c:pt>
                <c:pt idx="535">
                  <c:v>8.4700000000000006</c:v>
                </c:pt>
                <c:pt idx="536">
                  <c:v>8.6199999999999992</c:v>
                </c:pt>
                <c:pt idx="537">
                  <c:v>8.91</c:v>
                </c:pt>
                <c:pt idx="538">
                  <c:v>4.2</c:v>
                </c:pt>
                <c:pt idx="539">
                  <c:v>3.1</c:v>
                </c:pt>
                <c:pt idx="540">
                  <c:v>1.7</c:v>
                </c:pt>
                <c:pt idx="541">
                  <c:v>2.8</c:v>
                </c:pt>
                <c:pt idx="542">
                  <c:v>3.39</c:v>
                </c:pt>
                <c:pt idx="543">
                  <c:v>0.45</c:v>
                </c:pt>
                <c:pt idx="544">
                  <c:v>-3.97</c:v>
                </c:pt>
                <c:pt idx="545">
                  <c:v>-5.96</c:v>
                </c:pt>
                <c:pt idx="546">
                  <c:v>-12.62</c:v>
                </c:pt>
                <c:pt idx="547">
                  <c:v>-10.56</c:v>
                </c:pt>
                <c:pt idx="548">
                  <c:v>-11.81</c:v>
                </c:pt>
                <c:pt idx="549">
                  <c:v>-12.99</c:v>
                </c:pt>
                <c:pt idx="550">
                  <c:v>-16.3</c:v>
                </c:pt>
                <c:pt idx="551">
                  <c:v>-18.440000000000001</c:v>
                </c:pt>
                <c:pt idx="552">
                  <c:v>-19.690000000000001</c:v>
                </c:pt>
                <c:pt idx="553">
                  <c:v>-19.100000000000001</c:v>
                </c:pt>
                <c:pt idx="554">
                  <c:v>-19.32</c:v>
                </c:pt>
                <c:pt idx="555">
                  <c:v>-19.25</c:v>
                </c:pt>
                <c:pt idx="556">
                  <c:v>-21.23</c:v>
                </c:pt>
                <c:pt idx="557">
                  <c:v>-21.31</c:v>
                </c:pt>
                <c:pt idx="558">
                  <c:v>-22.12</c:v>
                </c:pt>
                <c:pt idx="559">
                  <c:v>-23.37</c:v>
                </c:pt>
                <c:pt idx="560">
                  <c:v>-24.92</c:v>
                </c:pt>
                <c:pt idx="561">
                  <c:v>-23.89</c:v>
                </c:pt>
                <c:pt idx="562">
                  <c:v>-21.16</c:v>
                </c:pt>
                <c:pt idx="563">
                  <c:v>-20.2</c:v>
                </c:pt>
                <c:pt idx="564">
                  <c:v>-22.56</c:v>
                </c:pt>
                <c:pt idx="565">
                  <c:v>-23.59</c:v>
                </c:pt>
                <c:pt idx="566">
                  <c:v>-28.82</c:v>
                </c:pt>
                <c:pt idx="567">
                  <c:v>-30.59</c:v>
                </c:pt>
                <c:pt idx="568">
                  <c:v>-28.89</c:v>
                </c:pt>
                <c:pt idx="569">
                  <c:v>-28.52</c:v>
                </c:pt>
                <c:pt idx="570">
                  <c:v>-24.99</c:v>
                </c:pt>
                <c:pt idx="571">
                  <c:v>-26.09</c:v>
                </c:pt>
                <c:pt idx="572">
                  <c:v>-24.77</c:v>
                </c:pt>
                <c:pt idx="573">
                  <c:v>-21.31</c:v>
                </c:pt>
                <c:pt idx="574">
                  <c:v>-27.57</c:v>
                </c:pt>
                <c:pt idx="575">
                  <c:v>-28.6</c:v>
                </c:pt>
                <c:pt idx="576">
                  <c:v>-29.56</c:v>
                </c:pt>
                <c:pt idx="577">
                  <c:v>-34.049999999999997</c:v>
                </c:pt>
                <c:pt idx="578">
                  <c:v>-33.380000000000003</c:v>
                </c:pt>
                <c:pt idx="579">
                  <c:v>-32.43</c:v>
                </c:pt>
                <c:pt idx="580">
                  <c:v>-28.82</c:v>
                </c:pt>
                <c:pt idx="581">
                  <c:v>-24.99</c:v>
                </c:pt>
                <c:pt idx="582">
                  <c:v>-22.19</c:v>
                </c:pt>
                <c:pt idx="583">
                  <c:v>-21.97</c:v>
                </c:pt>
                <c:pt idx="584">
                  <c:v>-20.5</c:v>
                </c:pt>
                <c:pt idx="585">
                  <c:v>-19.25</c:v>
                </c:pt>
                <c:pt idx="586">
                  <c:v>-16.079999999999998</c:v>
                </c:pt>
                <c:pt idx="587">
                  <c:v>-14.53</c:v>
                </c:pt>
                <c:pt idx="588">
                  <c:v>-9.75</c:v>
                </c:pt>
                <c:pt idx="589">
                  <c:v>-7.02</c:v>
                </c:pt>
                <c:pt idx="590">
                  <c:v>-4.54</c:v>
                </c:pt>
                <c:pt idx="591">
                  <c:v>-4.3</c:v>
                </c:pt>
                <c:pt idx="592">
                  <c:v>-5.99</c:v>
                </c:pt>
                <c:pt idx="593">
                  <c:v>-6.36</c:v>
                </c:pt>
                <c:pt idx="594">
                  <c:v>-6.95</c:v>
                </c:pt>
                <c:pt idx="595">
                  <c:v>-5.77</c:v>
                </c:pt>
                <c:pt idx="596">
                  <c:v>-5.03</c:v>
                </c:pt>
                <c:pt idx="597">
                  <c:v>-6.43</c:v>
                </c:pt>
                <c:pt idx="598">
                  <c:v>-5.92</c:v>
                </c:pt>
                <c:pt idx="599">
                  <c:v>-2.97</c:v>
                </c:pt>
                <c:pt idx="600">
                  <c:v>-2.46</c:v>
                </c:pt>
                <c:pt idx="601">
                  <c:v>-2.68</c:v>
                </c:pt>
                <c:pt idx="602">
                  <c:v>-7.32</c:v>
                </c:pt>
                <c:pt idx="603">
                  <c:v>-12.84</c:v>
                </c:pt>
                <c:pt idx="604">
                  <c:v>-15.86</c:v>
                </c:pt>
                <c:pt idx="605">
                  <c:v>-20.94</c:v>
                </c:pt>
                <c:pt idx="606">
                  <c:v>-23.66</c:v>
                </c:pt>
                <c:pt idx="607">
                  <c:v>-24.92</c:v>
                </c:pt>
                <c:pt idx="608">
                  <c:v>-22.93</c:v>
                </c:pt>
                <c:pt idx="609">
                  <c:v>-23</c:v>
                </c:pt>
                <c:pt idx="610">
                  <c:v>-23.52</c:v>
                </c:pt>
                <c:pt idx="611">
                  <c:v>-21.31</c:v>
                </c:pt>
                <c:pt idx="612">
                  <c:v>-23.59</c:v>
                </c:pt>
                <c:pt idx="613">
                  <c:v>-25.73</c:v>
                </c:pt>
                <c:pt idx="614">
                  <c:v>-27.2</c:v>
                </c:pt>
                <c:pt idx="615">
                  <c:v>-28.3</c:v>
                </c:pt>
                <c:pt idx="616">
                  <c:v>-27.2</c:v>
                </c:pt>
                <c:pt idx="617">
                  <c:v>-27.64</c:v>
                </c:pt>
                <c:pt idx="618">
                  <c:v>-27.64</c:v>
                </c:pt>
                <c:pt idx="619">
                  <c:v>-26.02</c:v>
                </c:pt>
                <c:pt idx="620">
                  <c:v>-24.18</c:v>
                </c:pt>
                <c:pt idx="621">
                  <c:v>-23.81</c:v>
                </c:pt>
                <c:pt idx="622">
                  <c:v>-28.52</c:v>
                </c:pt>
                <c:pt idx="623">
                  <c:v>-35.590000000000003</c:v>
                </c:pt>
                <c:pt idx="624">
                  <c:v>-37.58</c:v>
                </c:pt>
                <c:pt idx="625">
                  <c:v>-37.950000000000003</c:v>
                </c:pt>
                <c:pt idx="626">
                  <c:v>-35.81</c:v>
                </c:pt>
                <c:pt idx="627">
                  <c:v>-38.24</c:v>
                </c:pt>
                <c:pt idx="628">
                  <c:v>-40.75</c:v>
                </c:pt>
                <c:pt idx="629">
                  <c:v>-40.6</c:v>
                </c:pt>
                <c:pt idx="630">
                  <c:v>-40.31</c:v>
                </c:pt>
                <c:pt idx="631">
                  <c:v>-43.25</c:v>
                </c:pt>
                <c:pt idx="632">
                  <c:v>-46.79</c:v>
                </c:pt>
                <c:pt idx="633">
                  <c:v>-49.14</c:v>
                </c:pt>
                <c:pt idx="634">
                  <c:v>-47.01</c:v>
                </c:pt>
                <c:pt idx="635">
                  <c:v>-43.47</c:v>
                </c:pt>
                <c:pt idx="636">
                  <c:v>-42.44</c:v>
                </c:pt>
                <c:pt idx="637">
                  <c:v>-43.99</c:v>
                </c:pt>
                <c:pt idx="638">
                  <c:v>-47.52</c:v>
                </c:pt>
                <c:pt idx="639">
                  <c:v>-48.9</c:v>
                </c:pt>
                <c:pt idx="640">
                  <c:v>-47.49</c:v>
                </c:pt>
                <c:pt idx="641">
                  <c:v>-46.02</c:v>
                </c:pt>
                <c:pt idx="642">
                  <c:v>-45.21</c:v>
                </c:pt>
                <c:pt idx="643">
                  <c:v>-45.43</c:v>
                </c:pt>
                <c:pt idx="644">
                  <c:v>-45.8</c:v>
                </c:pt>
                <c:pt idx="645">
                  <c:v>-51.25</c:v>
                </c:pt>
                <c:pt idx="646">
                  <c:v>-49.19</c:v>
                </c:pt>
                <c:pt idx="647">
                  <c:v>-47.79</c:v>
                </c:pt>
                <c:pt idx="648">
                  <c:v>-44.62</c:v>
                </c:pt>
                <c:pt idx="649">
                  <c:v>-43.88</c:v>
                </c:pt>
                <c:pt idx="650">
                  <c:v>-43.88</c:v>
                </c:pt>
                <c:pt idx="651">
                  <c:v>-43.96</c:v>
                </c:pt>
                <c:pt idx="652">
                  <c:v>-43.07</c:v>
                </c:pt>
                <c:pt idx="653">
                  <c:v>-44.03</c:v>
                </c:pt>
                <c:pt idx="654">
                  <c:v>-47.05</c:v>
                </c:pt>
                <c:pt idx="655">
                  <c:v>-45.36</c:v>
                </c:pt>
                <c:pt idx="656">
                  <c:v>-44.84</c:v>
                </c:pt>
                <c:pt idx="657">
                  <c:v>-44.77</c:v>
                </c:pt>
                <c:pt idx="658">
                  <c:v>-44.69</c:v>
                </c:pt>
                <c:pt idx="659">
                  <c:v>-45.36</c:v>
                </c:pt>
                <c:pt idx="660">
                  <c:v>-38.58</c:v>
                </c:pt>
                <c:pt idx="661">
                  <c:v>-34.68</c:v>
                </c:pt>
                <c:pt idx="662">
                  <c:v>-33.35</c:v>
                </c:pt>
                <c:pt idx="663">
                  <c:v>-30.7</c:v>
                </c:pt>
                <c:pt idx="664">
                  <c:v>-30.19</c:v>
                </c:pt>
                <c:pt idx="665">
                  <c:v>-33.72</c:v>
                </c:pt>
                <c:pt idx="666">
                  <c:v>-31</c:v>
                </c:pt>
                <c:pt idx="667">
                  <c:v>-29.6</c:v>
                </c:pt>
                <c:pt idx="668">
                  <c:v>-28.72</c:v>
                </c:pt>
                <c:pt idx="669">
                  <c:v>-25.99</c:v>
                </c:pt>
                <c:pt idx="670">
                  <c:v>-27.76</c:v>
                </c:pt>
                <c:pt idx="671">
                  <c:v>-26.43</c:v>
                </c:pt>
                <c:pt idx="672">
                  <c:v>-24.3</c:v>
                </c:pt>
                <c:pt idx="673">
                  <c:v>-21.87</c:v>
                </c:pt>
                <c:pt idx="674">
                  <c:v>-22.31</c:v>
                </c:pt>
                <c:pt idx="675">
                  <c:v>-25.84</c:v>
                </c:pt>
                <c:pt idx="676">
                  <c:v>-26.87</c:v>
                </c:pt>
                <c:pt idx="677">
                  <c:v>-29.01</c:v>
                </c:pt>
                <c:pt idx="678">
                  <c:v>-34.46</c:v>
                </c:pt>
                <c:pt idx="679">
                  <c:v>-37.26</c:v>
                </c:pt>
                <c:pt idx="680">
                  <c:v>-38.36</c:v>
                </c:pt>
                <c:pt idx="681">
                  <c:v>-38.659999999999997</c:v>
                </c:pt>
                <c:pt idx="682">
                  <c:v>-40.06</c:v>
                </c:pt>
                <c:pt idx="683">
                  <c:v>-39.909999999999997</c:v>
                </c:pt>
                <c:pt idx="684">
                  <c:v>-38.659999999999997</c:v>
                </c:pt>
                <c:pt idx="685">
                  <c:v>-35.42</c:v>
                </c:pt>
                <c:pt idx="686">
                  <c:v>-32.909999999999997</c:v>
                </c:pt>
                <c:pt idx="687">
                  <c:v>-32.25</c:v>
                </c:pt>
                <c:pt idx="688">
                  <c:v>-30.56</c:v>
                </c:pt>
                <c:pt idx="689">
                  <c:v>-31.66</c:v>
                </c:pt>
                <c:pt idx="690">
                  <c:v>-26.73</c:v>
                </c:pt>
                <c:pt idx="691">
                  <c:v>-21.28</c:v>
                </c:pt>
                <c:pt idx="692">
                  <c:v>-17.82</c:v>
                </c:pt>
                <c:pt idx="693">
                  <c:v>-13.91</c:v>
                </c:pt>
                <c:pt idx="694">
                  <c:v>-9.7200000000000006</c:v>
                </c:pt>
                <c:pt idx="695">
                  <c:v>-6.4</c:v>
                </c:pt>
                <c:pt idx="696">
                  <c:v>-8.02</c:v>
                </c:pt>
                <c:pt idx="697">
                  <c:v>-5.74</c:v>
                </c:pt>
                <c:pt idx="698">
                  <c:v>-6.33</c:v>
                </c:pt>
                <c:pt idx="699">
                  <c:v>-5.08</c:v>
                </c:pt>
                <c:pt idx="700">
                  <c:v>-5.37</c:v>
                </c:pt>
                <c:pt idx="701">
                  <c:v>-4.5599999999999996</c:v>
                </c:pt>
                <c:pt idx="702">
                  <c:v>-4.6399999999999997</c:v>
                </c:pt>
                <c:pt idx="703">
                  <c:v>-4.5599999999999996</c:v>
                </c:pt>
                <c:pt idx="704">
                  <c:v>-6.92</c:v>
                </c:pt>
                <c:pt idx="705">
                  <c:v>-5</c:v>
                </c:pt>
                <c:pt idx="706">
                  <c:v>-3.02</c:v>
                </c:pt>
                <c:pt idx="707">
                  <c:v>-5.15</c:v>
                </c:pt>
                <c:pt idx="708">
                  <c:v>-5.23</c:v>
                </c:pt>
                <c:pt idx="709">
                  <c:v>-3.61</c:v>
                </c:pt>
                <c:pt idx="710">
                  <c:v>-4.2699999999999996</c:v>
                </c:pt>
                <c:pt idx="711">
                  <c:v>-2.94</c:v>
                </c:pt>
                <c:pt idx="712">
                  <c:v>-3.9</c:v>
                </c:pt>
                <c:pt idx="713">
                  <c:v>-5.15</c:v>
                </c:pt>
                <c:pt idx="714">
                  <c:v>-6.18</c:v>
                </c:pt>
                <c:pt idx="715">
                  <c:v>-9.5</c:v>
                </c:pt>
                <c:pt idx="716">
                  <c:v>-9.65</c:v>
                </c:pt>
                <c:pt idx="717">
                  <c:v>-10.97</c:v>
                </c:pt>
                <c:pt idx="718">
                  <c:v>-7.73</c:v>
                </c:pt>
                <c:pt idx="719">
                  <c:v>-6.11</c:v>
                </c:pt>
                <c:pt idx="720">
                  <c:v>-5.3</c:v>
                </c:pt>
                <c:pt idx="721">
                  <c:v>-6.04</c:v>
                </c:pt>
                <c:pt idx="722">
                  <c:v>-3.97</c:v>
                </c:pt>
                <c:pt idx="723">
                  <c:v>-2.65</c:v>
                </c:pt>
                <c:pt idx="724">
                  <c:v>-1.25</c:v>
                </c:pt>
                <c:pt idx="725">
                  <c:v>-1.1000000000000001</c:v>
                </c:pt>
                <c:pt idx="726">
                  <c:v>-0.14000000000000001</c:v>
                </c:pt>
                <c:pt idx="727">
                  <c:v>0.96</c:v>
                </c:pt>
                <c:pt idx="728">
                  <c:v>-0.88</c:v>
                </c:pt>
                <c:pt idx="729">
                  <c:v>-5.08</c:v>
                </c:pt>
                <c:pt idx="730">
                  <c:v>-5.96</c:v>
                </c:pt>
                <c:pt idx="731">
                  <c:v>-6.42</c:v>
                </c:pt>
                <c:pt idx="732">
                  <c:v>-7.01</c:v>
                </c:pt>
                <c:pt idx="733">
                  <c:v>-6.27</c:v>
                </c:pt>
                <c:pt idx="734">
                  <c:v>-6.42</c:v>
                </c:pt>
                <c:pt idx="735">
                  <c:v>-8.6999999999999993</c:v>
                </c:pt>
                <c:pt idx="736">
                  <c:v>-11.06</c:v>
                </c:pt>
                <c:pt idx="737">
                  <c:v>-2.89</c:v>
                </c:pt>
                <c:pt idx="738">
                  <c:v>0.72</c:v>
                </c:pt>
                <c:pt idx="739">
                  <c:v>2.0499999999999998</c:v>
                </c:pt>
                <c:pt idx="740">
                  <c:v>2.34</c:v>
                </c:pt>
                <c:pt idx="741">
                  <c:v>3.3</c:v>
                </c:pt>
                <c:pt idx="742">
                  <c:v>3.81</c:v>
                </c:pt>
                <c:pt idx="743">
                  <c:v>5.43</c:v>
                </c:pt>
                <c:pt idx="744">
                  <c:v>6.69</c:v>
                </c:pt>
                <c:pt idx="745">
                  <c:v>7.72</c:v>
                </c:pt>
                <c:pt idx="746">
                  <c:v>8.31</c:v>
                </c:pt>
                <c:pt idx="747">
                  <c:v>5.8</c:v>
                </c:pt>
                <c:pt idx="748">
                  <c:v>4.33</c:v>
                </c:pt>
                <c:pt idx="749">
                  <c:v>7.05</c:v>
                </c:pt>
                <c:pt idx="750">
                  <c:v>9.26</c:v>
                </c:pt>
                <c:pt idx="751">
                  <c:v>10.37</c:v>
                </c:pt>
                <c:pt idx="752">
                  <c:v>10.96</c:v>
                </c:pt>
                <c:pt idx="753">
                  <c:v>11.1</c:v>
                </c:pt>
                <c:pt idx="754">
                  <c:v>9.6300000000000008</c:v>
                </c:pt>
                <c:pt idx="755">
                  <c:v>9.6300000000000008</c:v>
                </c:pt>
                <c:pt idx="756">
                  <c:v>9.93</c:v>
                </c:pt>
                <c:pt idx="757">
                  <c:v>10.44</c:v>
                </c:pt>
                <c:pt idx="758">
                  <c:v>11.55</c:v>
                </c:pt>
                <c:pt idx="759">
                  <c:v>12.5</c:v>
                </c:pt>
                <c:pt idx="760">
                  <c:v>14.2</c:v>
                </c:pt>
                <c:pt idx="761">
                  <c:v>15.52</c:v>
                </c:pt>
                <c:pt idx="762">
                  <c:v>16.329999999999998</c:v>
                </c:pt>
                <c:pt idx="763">
                  <c:v>16.7</c:v>
                </c:pt>
                <c:pt idx="764">
                  <c:v>16.18</c:v>
                </c:pt>
                <c:pt idx="765">
                  <c:v>6.27</c:v>
                </c:pt>
                <c:pt idx="766">
                  <c:v>12.65</c:v>
                </c:pt>
                <c:pt idx="767">
                  <c:v>8.3800000000000008</c:v>
                </c:pt>
                <c:pt idx="768">
                  <c:v>2.4900000000000002</c:v>
                </c:pt>
                <c:pt idx="769">
                  <c:v>3.96</c:v>
                </c:pt>
                <c:pt idx="770">
                  <c:v>3.08</c:v>
                </c:pt>
                <c:pt idx="771">
                  <c:v>1.97</c:v>
                </c:pt>
                <c:pt idx="772">
                  <c:v>-2.2999999999999998</c:v>
                </c:pt>
                <c:pt idx="773">
                  <c:v>-5.39</c:v>
                </c:pt>
                <c:pt idx="774">
                  <c:v>-7.67</c:v>
                </c:pt>
                <c:pt idx="775">
                  <c:v>-6.86</c:v>
                </c:pt>
                <c:pt idx="776">
                  <c:v>-5.54</c:v>
                </c:pt>
                <c:pt idx="777">
                  <c:v>2.78</c:v>
                </c:pt>
                <c:pt idx="778">
                  <c:v>4.4000000000000004</c:v>
                </c:pt>
                <c:pt idx="779">
                  <c:v>4.99</c:v>
                </c:pt>
                <c:pt idx="780">
                  <c:v>5.07</c:v>
                </c:pt>
                <c:pt idx="781">
                  <c:v>5.36</c:v>
                </c:pt>
                <c:pt idx="782">
                  <c:v>6.17</c:v>
                </c:pt>
                <c:pt idx="783">
                  <c:v>6.76</c:v>
                </c:pt>
                <c:pt idx="784">
                  <c:v>7.79</c:v>
                </c:pt>
                <c:pt idx="785">
                  <c:v>7.59</c:v>
                </c:pt>
                <c:pt idx="786">
                  <c:v>8.08</c:v>
                </c:pt>
                <c:pt idx="787">
                  <c:v>9.19</c:v>
                </c:pt>
                <c:pt idx="788">
                  <c:v>10</c:v>
                </c:pt>
                <c:pt idx="789">
                  <c:v>7.27</c:v>
                </c:pt>
                <c:pt idx="790">
                  <c:v>6.1</c:v>
                </c:pt>
                <c:pt idx="791">
                  <c:v>7.42</c:v>
                </c:pt>
                <c:pt idx="792">
                  <c:v>8.01</c:v>
                </c:pt>
                <c:pt idx="793">
                  <c:v>9.1199999999999992</c:v>
                </c:pt>
                <c:pt idx="794">
                  <c:v>10.51</c:v>
                </c:pt>
                <c:pt idx="795">
                  <c:v>11.69</c:v>
                </c:pt>
                <c:pt idx="796">
                  <c:v>13.17</c:v>
                </c:pt>
                <c:pt idx="797">
                  <c:v>14.64</c:v>
                </c:pt>
                <c:pt idx="798">
                  <c:v>12.65</c:v>
                </c:pt>
                <c:pt idx="799">
                  <c:v>11.55</c:v>
                </c:pt>
                <c:pt idx="800">
                  <c:v>10.220000000000001</c:v>
                </c:pt>
                <c:pt idx="801">
                  <c:v>9.41</c:v>
                </c:pt>
                <c:pt idx="802">
                  <c:v>8.4499999999999993</c:v>
                </c:pt>
                <c:pt idx="803">
                  <c:v>7.94</c:v>
                </c:pt>
                <c:pt idx="804">
                  <c:v>10.81</c:v>
                </c:pt>
                <c:pt idx="805">
                  <c:v>12.8</c:v>
                </c:pt>
                <c:pt idx="806">
                  <c:v>14.56</c:v>
                </c:pt>
                <c:pt idx="807">
                  <c:v>16.11</c:v>
                </c:pt>
                <c:pt idx="808">
                  <c:v>13.17</c:v>
                </c:pt>
                <c:pt idx="809">
                  <c:v>10.71</c:v>
                </c:pt>
                <c:pt idx="810">
                  <c:v>6.22</c:v>
                </c:pt>
                <c:pt idx="811">
                  <c:v>4.37</c:v>
                </c:pt>
                <c:pt idx="812">
                  <c:v>-8.9499999999999993</c:v>
                </c:pt>
                <c:pt idx="813">
                  <c:v>-7.48</c:v>
                </c:pt>
                <c:pt idx="814">
                  <c:v>-4.9000000000000004</c:v>
                </c:pt>
                <c:pt idx="815">
                  <c:v>-4.9000000000000004</c:v>
                </c:pt>
                <c:pt idx="816">
                  <c:v>-5.2</c:v>
                </c:pt>
                <c:pt idx="817">
                  <c:v>-0.93</c:v>
                </c:pt>
                <c:pt idx="818">
                  <c:v>-0.19</c:v>
                </c:pt>
                <c:pt idx="819">
                  <c:v>1.5</c:v>
                </c:pt>
                <c:pt idx="820">
                  <c:v>0.62</c:v>
                </c:pt>
                <c:pt idx="821">
                  <c:v>-2.11</c:v>
                </c:pt>
                <c:pt idx="822">
                  <c:v>-3.73</c:v>
                </c:pt>
                <c:pt idx="823">
                  <c:v>-4.9800000000000004</c:v>
                </c:pt>
                <c:pt idx="824">
                  <c:v>-5.93</c:v>
                </c:pt>
                <c:pt idx="825">
                  <c:v>-7.26</c:v>
                </c:pt>
                <c:pt idx="826">
                  <c:v>-6.08</c:v>
                </c:pt>
                <c:pt idx="827">
                  <c:v>-5.49</c:v>
                </c:pt>
                <c:pt idx="828">
                  <c:v>-5.57</c:v>
                </c:pt>
                <c:pt idx="829">
                  <c:v>-4.0199999999999996</c:v>
                </c:pt>
                <c:pt idx="830">
                  <c:v>-5.86</c:v>
                </c:pt>
                <c:pt idx="831">
                  <c:v>-8.14</c:v>
                </c:pt>
                <c:pt idx="832">
                  <c:v>-9.76</c:v>
                </c:pt>
                <c:pt idx="833">
                  <c:v>-11.16</c:v>
                </c:pt>
                <c:pt idx="834">
                  <c:v>-9.6199999999999992</c:v>
                </c:pt>
                <c:pt idx="835">
                  <c:v>-8.2899999999999991</c:v>
                </c:pt>
                <c:pt idx="836">
                  <c:v>-11.83</c:v>
                </c:pt>
                <c:pt idx="837">
                  <c:v>-14.33</c:v>
                </c:pt>
                <c:pt idx="838">
                  <c:v>-14.84</c:v>
                </c:pt>
                <c:pt idx="839">
                  <c:v>-16.760000000000002</c:v>
                </c:pt>
                <c:pt idx="840">
                  <c:v>-16.54</c:v>
                </c:pt>
                <c:pt idx="841">
                  <c:v>-15.65</c:v>
                </c:pt>
                <c:pt idx="842">
                  <c:v>-15.8</c:v>
                </c:pt>
                <c:pt idx="843">
                  <c:v>-15.8</c:v>
                </c:pt>
                <c:pt idx="844">
                  <c:v>-18.53</c:v>
                </c:pt>
                <c:pt idx="845">
                  <c:v>-20.96</c:v>
                </c:pt>
                <c:pt idx="846">
                  <c:v>-21.1</c:v>
                </c:pt>
                <c:pt idx="847">
                  <c:v>-23.75</c:v>
                </c:pt>
                <c:pt idx="848">
                  <c:v>-30.31</c:v>
                </c:pt>
                <c:pt idx="849">
                  <c:v>-33.03</c:v>
                </c:pt>
                <c:pt idx="850">
                  <c:v>-33.11</c:v>
                </c:pt>
                <c:pt idx="851">
                  <c:v>-32.520000000000003</c:v>
                </c:pt>
                <c:pt idx="852">
                  <c:v>-30.38</c:v>
                </c:pt>
                <c:pt idx="853">
                  <c:v>-28.39</c:v>
                </c:pt>
                <c:pt idx="854">
                  <c:v>-26.85</c:v>
                </c:pt>
                <c:pt idx="855">
                  <c:v>-25.45</c:v>
                </c:pt>
                <c:pt idx="856">
                  <c:v>-26.18</c:v>
                </c:pt>
                <c:pt idx="857">
                  <c:v>-25.45</c:v>
                </c:pt>
                <c:pt idx="858">
                  <c:v>-27.58</c:v>
                </c:pt>
                <c:pt idx="859">
                  <c:v>-31.12</c:v>
                </c:pt>
                <c:pt idx="860">
                  <c:v>-31.93</c:v>
                </c:pt>
                <c:pt idx="861">
                  <c:v>-30.68</c:v>
                </c:pt>
                <c:pt idx="862">
                  <c:v>-28.76</c:v>
                </c:pt>
                <c:pt idx="863">
                  <c:v>-26.18</c:v>
                </c:pt>
                <c:pt idx="864">
                  <c:v>-23.98</c:v>
                </c:pt>
                <c:pt idx="865">
                  <c:v>-22.28</c:v>
                </c:pt>
                <c:pt idx="866">
                  <c:v>-20.88</c:v>
                </c:pt>
                <c:pt idx="867">
                  <c:v>-20.51</c:v>
                </c:pt>
                <c:pt idx="868">
                  <c:v>-21.91</c:v>
                </c:pt>
                <c:pt idx="869">
                  <c:v>-21.4</c:v>
                </c:pt>
                <c:pt idx="870">
                  <c:v>-20.96</c:v>
                </c:pt>
                <c:pt idx="871">
                  <c:v>-19.850000000000001</c:v>
                </c:pt>
                <c:pt idx="872">
                  <c:v>-18.309999999999999</c:v>
                </c:pt>
                <c:pt idx="873">
                  <c:v>-18.16</c:v>
                </c:pt>
                <c:pt idx="874">
                  <c:v>-19.190000000000001</c:v>
                </c:pt>
                <c:pt idx="875">
                  <c:v>-18.309999999999999</c:v>
                </c:pt>
                <c:pt idx="876">
                  <c:v>-16.32</c:v>
                </c:pt>
                <c:pt idx="877">
                  <c:v>-19.190000000000001</c:v>
                </c:pt>
                <c:pt idx="878">
                  <c:v>-18.45</c:v>
                </c:pt>
                <c:pt idx="879">
                  <c:v>-26.85</c:v>
                </c:pt>
                <c:pt idx="880">
                  <c:v>-29.28</c:v>
                </c:pt>
                <c:pt idx="881">
                  <c:v>-31.78</c:v>
                </c:pt>
                <c:pt idx="882">
                  <c:v>-32.74</c:v>
                </c:pt>
                <c:pt idx="883">
                  <c:v>-31.56</c:v>
                </c:pt>
                <c:pt idx="884">
                  <c:v>-33.33</c:v>
                </c:pt>
                <c:pt idx="885">
                  <c:v>-30.16</c:v>
                </c:pt>
                <c:pt idx="886">
                  <c:v>-32.96</c:v>
                </c:pt>
                <c:pt idx="887">
                  <c:v>-33.94</c:v>
                </c:pt>
                <c:pt idx="888">
                  <c:v>-39.24</c:v>
                </c:pt>
                <c:pt idx="889">
                  <c:v>-42.19</c:v>
                </c:pt>
                <c:pt idx="890">
                  <c:v>-40.270000000000003</c:v>
                </c:pt>
                <c:pt idx="891">
                  <c:v>-45.5</c:v>
                </c:pt>
                <c:pt idx="892">
                  <c:v>-52.06</c:v>
                </c:pt>
                <c:pt idx="893">
                  <c:v>-55</c:v>
                </c:pt>
              </c:numCache>
            </c:numRef>
          </c:val>
          <c:smooth val="0"/>
          <c:extLst>
            <c:ext xmlns:c16="http://schemas.microsoft.com/office/drawing/2014/chart" uri="{C3380CC4-5D6E-409C-BE32-E72D297353CC}">
              <c16:uniqueId val="{00000000-ED92-415D-9BBD-8BEB176F9F88}"/>
            </c:ext>
          </c:extLst>
        </c:ser>
        <c:dLbls>
          <c:showLegendKey val="0"/>
          <c:showVal val="0"/>
          <c:showCatName val="0"/>
          <c:showSerName val="0"/>
          <c:showPercent val="0"/>
          <c:showBubbleSize val="0"/>
        </c:dLbls>
        <c:smooth val="0"/>
        <c:axId val="138229632"/>
        <c:axId val="138231168"/>
      </c:lineChart>
      <c:catAx>
        <c:axId val="138229632"/>
        <c:scaling>
          <c:orientation val="minMax"/>
        </c:scaling>
        <c:delete val="0"/>
        <c:axPos val="b"/>
        <c:numFmt formatCode="[$-409]d\-mmm;@" sourceLinked="0"/>
        <c:majorTickMark val="none"/>
        <c:minorTickMark val="none"/>
        <c:tickLblPos val="low"/>
        <c:crossAx val="138231168"/>
        <c:crosses val="autoZero"/>
        <c:auto val="1"/>
        <c:lblAlgn val="ctr"/>
        <c:lblOffset val="0"/>
        <c:tickLblSkip val="50"/>
        <c:tickMarkSkip val="50"/>
        <c:noMultiLvlLbl val="0"/>
      </c:catAx>
      <c:valAx>
        <c:axId val="138231168"/>
        <c:scaling>
          <c:orientation val="minMax"/>
        </c:scaling>
        <c:delete val="0"/>
        <c:axPos val="l"/>
        <c:majorGridlines/>
        <c:title>
          <c:tx>
            <c:rich>
              <a:bodyPr rot="-5400000" vert="horz"/>
              <a:lstStyle/>
              <a:p>
                <a:pPr>
                  <a:defRPr/>
                </a:pPr>
                <a:r>
                  <a:rPr lang="en-US" dirty="0"/>
                  <a:t>Elevation (Feet)</a:t>
                </a:r>
              </a:p>
            </c:rich>
          </c:tx>
          <c:overlay val="0"/>
        </c:title>
        <c:numFmt formatCode="General" sourceLinked="1"/>
        <c:majorTickMark val="out"/>
        <c:minorTickMark val="none"/>
        <c:tickLblPos val="nextTo"/>
        <c:crossAx val="138229632"/>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Power</a:t>
            </a:r>
            <a:r>
              <a:rPr lang="en-US" baseline="0" dirty="0"/>
              <a:t> plant capacity percentage</a:t>
            </a:r>
            <a:endParaRPr lang="en-US" dirty="0"/>
          </a:p>
        </c:rich>
      </c:tx>
      <c:overlay val="0"/>
    </c:title>
    <c:autoTitleDeleted val="0"/>
    <c:plotArea>
      <c:layout/>
      <c:pieChart>
        <c:varyColors val="1"/>
        <c:ser>
          <c:idx val="0"/>
          <c:order val="0"/>
          <c:dLbls>
            <c:numFmt formatCode="0.00%" sourceLinked="0"/>
            <c:spPr>
              <a:noFill/>
              <a:ln>
                <a:noFill/>
              </a:ln>
              <a:effectLst/>
            </c:spPr>
            <c:txPr>
              <a:bodyPr/>
              <a:lstStyle/>
              <a:p>
                <a:pPr>
                  <a:defRPr sz="9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[result.xlsx]Sheet6!$N$1:$N$6</c:f>
              <c:strCache>
                <c:ptCount val="6"/>
                <c:pt idx="0">
                  <c:v>biomass</c:v>
                </c:pt>
                <c:pt idx="1">
                  <c:v>coal</c:v>
                </c:pt>
                <c:pt idx="2">
                  <c:v>natural gas</c:v>
                </c:pt>
                <c:pt idx="3">
                  <c:v>hydro</c:v>
                </c:pt>
                <c:pt idx="4">
                  <c:v>solar</c:v>
                </c:pt>
                <c:pt idx="5">
                  <c:v>wind</c:v>
                </c:pt>
              </c:strCache>
            </c:strRef>
          </c:cat>
          <c:val>
            <c:numRef>
              <c:f>[result.xlsx]Sheet6!$O$1:$O$6</c:f>
              <c:numCache>
                <c:formatCode>General</c:formatCode>
                <c:ptCount val="6"/>
                <c:pt idx="0">
                  <c:v>27</c:v>
                </c:pt>
                <c:pt idx="1">
                  <c:v>3408.4</c:v>
                </c:pt>
                <c:pt idx="2">
                  <c:v>10910.6</c:v>
                </c:pt>
                <c:pt idx="3">
                  <c:v>21.999999999999996</c:v>
                </c:pt>
                <c:pt idx="4">
                  <c:v>236.70000000000002</c:v>
                </c:pt>
                <c:pt idx="5">
                  <c:v>1180.6000000000001</c:v>
                </c:pt>
              </c:numCache>
            </c:numRef>
          </c:val>
          <c:extLst>
            <c:ext xmlns:c16="http://schemas.microsoft.com/office/drawing/2014/chart" uri="{C3380CC4-5D6E-409C-BE32-E72D297353CC}">
              <c16:uniqueId val="{00000000-AE20-4BE2-B8EC-0FD315899075}"/>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Sheet1!$I$7</c:f>
              <c:strCache>
                <c:ptCount val="1"/>
                <c:pt idx="0">
                  <c:v>Recharge</c:v>
                </c:pt>
              </c:strCache>
            </c:strRef>
          </c:tx>
          <c:spPr>
            <a:solidFill>
              <a:srgbClr val="1F497D">
                <a:lumMod val="60000"/>
                <a:lumOff val="40000"/>
              </a:srgbClr>
            </a:solidFill>
            <a:ln>
              <a:solidFill>
                <a:srgbClr val="4F81BD">
                  <a:lumMod val="75000"/>
                </a:srgbClr>
              </a:solid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141247232"/>
        <c:axId val="141248768"/>
      </c:barChart>
      <c:lineChart>
        <c:grouping val="standard"/>
        <c:varyColors val="0"/>
        <c:ser>
          <c:idx val="2"/>
          <c:order val="1"/>
          <c:tx>
            <c:strRef>
              <c:f>Sheet1!$J$7</c:f>
              <c:strCache>
                <c:ptCount val="1"/>
                <c:pt idx="0">
                  <c:v>Elevation</c:v>
                </c:pt>
              </c:strCache>
            </c:strRef>
          </c:tx>
          <c:spPr>
            <a:ln w="28575" cap="rnd">
              <a:solidFill>
                <a:srgbClr val="9BBB59">
                  <a:lumMod val="75000"/>
                </a:srgbClr>
              </a:solidFill>
              <a:round/>
            </a:ln>
            <a:effectLst/>
          </c:spPr>
          <c:marker>
            <c:symbol val="none"/>
          </c:marker>
          <c:val>
            <c:numRef>
              <c:f>Sheet1!$J$8:$J$68</c:f>
              <c:numCache>
                <c:formatCode>0.00</c:formatCode>
                <c:ptCount val="61"/>
                <c:pt idx="0">
                  <c:v>638.49</c:v>
                </c:pt>
                <c:pt idx="1">
                  <c:v>632.22</c:v>
                </c:pt>
                <c:pt idx="2">
                  <c:v>653.77</c:v>
                </c:pt>
                <c:pt idx="3">
                  <c:v>679.56</c:v>
                </c:pt>
                <c:pt idx="4">
                  <c:v>677.96</c:v>
                </c:pt>
                <c:pt idx="5">
                  <c:v>679.39</c:v>
                </c:pt>
                <c:pt idx="6">
                  <c:v>681.17</c:v>
                </c:pt>
                <c:pt idx="7">
                  <c:v>675.51</c:v>
                </c:pt>
                <c:pt idx="8">
                  <c:v>665.8</c:v>
                </c:pt>
                <c:pt idx="9">
                  <c:v>657.04</c:v>
                </c:pt>
                <c:pt idx="10">
                  <c:v>675.11</c:v>
                </c:pt>
                <c:pt idx="11">
                  <c:v>668.79</c:v>
                </c:pt>
                <c:pt idx="12">
                  <c:v>659.69</c:v>
                </c:pt>
                <c:pt idx="13">
                  <c:v>678.33</c:v>
                </c:pt>
                <c:pt idx="14">
                  <c:v>676.1</c:v>
                </c:pt>
                <c:pt idx="15">
                  <c:v>677.08</c:v>
                </c:pt>
                <c:pt idx="16">
                  <c:v>674.58</c:v>
                </c:pt>
                <c:pt idx="17">
                  <c:v>678.99</c:v>
                </c:pt>
                <c:pt idx="18">
                  <c:v>696.52</c:v>
                </c:pt>
                <c:pt idx="19">
                  <c:v>689.22</c:v>
                </c:pt>
                <c:pt idx="20">
                  <c:v>686.99</c:v>
                </c:pt>
                <c:pt idx="21">
                  <c:v>693.11</c:v>
                </c:pt>
                <c:pt idx="22">
                  <c:v>695.95</c:v>
                </c:pt>
                <c:pt idx="23">
                  <c:v>684.11</c:v>
                </c:pt>
                <c:pt idx="24">
                  <c:v>690.52</c:v>
                </c:pt>
                <c:pt idx="25">
                  <c:v>680.29</c:v>
                </c:pt>
                <c:pt idx="26">
                  <c:v>685.98</c:v>
                </c:pt>
                <c:pt idx="27">
                  <c:v>680.53</c:v>
                </c:pt>
                <c:pt idx="28">
                  <c:v>669.92</c:v>
                </c:pt>
                <c:pt idx="29">
                  <c:v>656.97</c:v>
                </c:pt>
                <c:pt idx="30">
                  <c:v>674.5</c:v>
                </c:pt>
                <c:pt idx="31">
                  <c:v>685.59</c:v>
                </c:pt>
                <c:pt idx="32">
                  <c:v>699.23</c:v>
                </c:pt>
                <c:pt idx="33">
                  <c:v>684.87</c:v>
                </c:pt>
                <c:pt idx="34">
                  <c:v>663.9</c:v>
                </c:pt>
                <c:pt idx="35">
                  <c:v>658.11</c:v>
                </c:pt>
                <c:pt idx="36">
                  <c:v>680.32</c:v>
                </c:pt>
                <c:pt idx="37">
                  <c:v>703.31</c:v>
                </c:pt>
                <c:pt idx="38">
                  <c:v>692.7</c:v>
                </c:pt>
                <c:pt idx="39">
                  <c:v>679.14</c:v>
                </c:pt>
                <c:pt idx="40">
                  <c:v>676.5</c:v>
                </c:pt>
                <c:pt idx="41">
                  <c:v>664.94</c:v>
                </c:pt>
                <c:pt idx="42">
                  <c:v>686.6</c:v>
                </c:pt>
                <c:pt idx="43">
                  <c:v>688.94</c:v>
                </c:pt>
                <c:pt idx="44">
                  <c:v>686.41</c:v>
                </c:pt>
                <c:pt idx="45">
                  <c:v>676.72</c:v>
                </c:pt>
                <c:pt idx="46">
                  <c:v>685.4</c:v>
                </c:pt>
                <c:pt idx="47">
                  <c:v>697.91</c:v>
                </c:pt>
                <c:pt idx="48">
                  <c:v>694.75</c:v>
                </c:pt>
                <c:pt idx="49">
                  <c:v>702.1</c:v>
                </c:pt>
                <c:pt idx="50">
                  <c:v>699.75699999999995</c:v>
                </c:pt>
                <c:pt idx="51">
                  <c:v>677.49400000000003</c:v>
                </c:pt>
                <c:pt idx="52">
                  <c:v>700.72</c:v>
                </c:pt>
                <c:pt idx="53">
                  <c:v>689.19</c:v>
                </c:pt>
                <c:pt idx="54">
                  <c:v>671.23</c:v>
                </c:pt>
                <c:pt idx="55">
                  <c:v>682.73</c:v>
                </c:pt>
                <c:pt idx="56">
                  <c:v>674.5</c:v>
                </c:pt>
                <c:pt idx="57">
                  <c:v>666.8</c:v>
                </c:pt>
                <c:pt idx="58">
                  <c:v>658.39</c:v>
                </c:pt>
                <c:pt idx="59">
                  <c:v>644.28</c:v>
                </c:pt>
                <c:pt idx="60">
                  <c:v>673</c:v>
                </c:pt>
              </c:numCache>
            </c:numRef>
          </c:val>
          <c:smooth val="0"/>
          <c:extLst>
            <c:ext xmlns:c16="http://schemas.microsoft.com/office/drawing/2014/chart" uri="{C3380CC4-5D6E-409C-BE32-E72D297353CC}">
              <c16:uniqueId val="{00000002-7988-47E1-98BA-8B87115A3DA0}"/>
            </c:ext>
          </c:extLst>
        </c:ser>
        <c:dLbls>
          <c:showLegendKey val="0"/>
          <c:showVal val="0"/>
          <c:showCatName val="0"/>
          <c:showSerName val="0"/>
          <c:showPercent val="0"/>
          <c:showBubbleSize val="0"/>
        </c:dLbls>
        <c:marker val="1"/>
        <c:smooth val="0"/>
        <c:axId val="141265152"/>
        <c:axId val="141263232"/>
      </c:lineChart>
      <c:catAx>
        <c:axId val="1412472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248768"/>
        <c:crosses val="autoZero"/>
        <c:auto val="1"/>
        <c:lblAlgn val="ctr"/>
        <c:lblOffset val="100"/>
        <c:noMultiLvlLbl val="0"/>
      </c:catAx>
      <c:valAx>
        <c:axId val="14124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Recharge (thousands of </a:t>
                </a:r>
                <a:r>
                  <a:rPr lang="en-US" sz="1600" b="1" baseline="0" dirty="0" err="1"/>
                  <a:t>acft</a:t>
                </a:r>
                <a:r>
                  <a:rPr lang="en-US" sz="1600" b="1" baseline="0" dirty="0"/>
                  <a:t>)</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247232"/>
        <c:crosses val="autoZero"/>
        <c:crossBetween val="between"/>
      </c:valAx>
      <c:valAx>
        <c:axId val="141263232"/>
        <c:scaling>
          <c:orientation val="minMax"/>
        </c:scaling>
        <c:delete val="0"/>
        <c:axPos val="r"/>
        <c:title>
          <c:tx>
            <c:rich>
              <a:bodyPr rot="0" spcFirstLastPara="1" vertOverflow="ellipsis" vert="eaVert"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J</a:t>
                </a:r>
                <a:r>
                  <a:rPr lang="en-US" sz="1600" b="1" baseline="0"/>
                  <a:t> 17 Well Elevation (feet above sea level)</a:t>
                </a:r>
              </a:p>
              <a:p>
                <a:pPr>
                  <a:defRPr sz="1600" b="1" i="0" u="none" strike="noStrike" kern="1200" baseline="0">
                    <a:solidFill>
                      <a:schemeClr val="tx1">
                        <a:lumMod val="65000"/>
                        <a:lumOff val="35000"/>
                      </a:schemeClr>
                    </a:solidFill>
                    <a:latin typeface="+mn-lt"/>
                    <a:ea typeface="+mn-ea"/>
                    <a:cs typeface="+mn-cs"/>
                  </a:defRPr>
                </a:pPr>
                <a:endParaRPr lang="en-US" sz="1600" b="1"/>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265152"/>
        <c:crosses val="max"/>
        <c:crossBetween val="between"/>
      </c:valAx>
      <c:catAx>
        <c:axId val="141265152"/>
        <c:scaling>
          <c:orientation val="minMax"/>
        </c:scaling>
        <c:delete val="1"/>
        <c:axPos val="b"/>
        <c:majorTickMark val="out"/>
        <c:minorTickMark val="none"/>
        <c:tickLblPos val="nextTo"/>
        <c:crossAx val="141263232"/>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a:t>Well 7708511</a:t>
            </a:r>
          </a:p>
        </c:rich>
      </c:tx>
      <c:overlay val="0"/>
    </c:title>
    <c:autoTitleDeleted val="0"/>
    <c:plotArea>
      <c:layout/>
      <c:lineChart>
        <c:grouping val="standard"/>
        <c:varyColors val="0"/>
        <c:ser>
          <c:idx val="0"/>
          <c:order val="0"/>
          <c:tx>
            <c:strRef>
              <c:f>WellData!$F$1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numRef>
              <c:f>WellData!$B$2:$B$487</c:f>
              <c:numCache>
                <c:formatCode>m/d/yyyy</c:formatCode>
                <c:ptCount val="486"/>
                <c:pt idx="0">
                  <c:v>40852</c:v>
                </c:pt>
                <c:pt idx="1">
                  <c:v>40857</c:v>
                </c:pt>
                <c:pt idx="2">
                  <c:v>40862</c:v>
                </c:pt>
                <c:pt idx="3">
                  <c:v>40867</c:v>
                </c:pt>
                <c:pt idx="4">
                  <c:v>40872</c:v>
                </c:pt>
                <c:pt idx="5">
                  <c:v>40877</c:v>
                </c:pt>
                <c:pt idx="6">
                  <c:v>40882</c:v>
                </c:pt>
                <c:pt idx="7">
                  <c:v>40887</c:v>
                </c:pt>
                <c:pt idx="8">
                  <c:v>40892</c:v>
                </c:pt>
                <c:pt idx="9">
                  <c:v>40897</c:v>
                </c:pt>
                <c:pt idx="10">
                  <c:v>40902</c:v>
                </c:pt>
                <c:pt idx="11">
                  <c:v>40907</c:v>
                </c:pt>
                <c:pt idx="12">
                  <c:v>40913</c:v>
                </c:pt>
                <c:pt idx="13">
                  <c:v>40918</c:v>
                </c:pt>
                <c:pt idx="14">
                  <c:v>40923</c:v>
                </c:pt>
                <c:pt idx="15">
                  <c:v>40928</c:v>
                </c:pt>
                <c:pt idx="16">
                  <c:v>40931</c:v>
                </c:pt>
                <c:pt idx="17">
                  <c:v>40933</c:v>
                </c:pt>
                <c:pt idx="18">
                  <c:v>40938</c:v>
                </c:pt>
                <c:pt idx="19">
                  <c:v>40944</c:v>
                </c:pt>
                <c:pt idx="20">
                  <c:v>40949</c:v>
                </c:pt>
                <c:pt idx="21">
                  <c:v>40954</c:v>
                </c:pt>
                <c:pt idx="22">
                  <c:v>40959</c:v>
                </c:pt>
                <c:pt idx="23">
                  <c:v>40964</c:v>
                </c:pt>
                <c:pt idx="24">
                  <c:v>40967</c:v>
                </c:pt>
                <c:pt idx="25">
                  <c:v>40973</c:v>
                </c:pt>
                <c:pt idx="26">
                  <c:v>40978</c:v>
                </c:pt>
                <c:pt idx="27">
                  <c:v>40983</c:v>
                </c:pt>
                <c:pt idx="28">
                  <c:v>40988</c:v>
                </c:pt>
                <c:pt idx="29">
                  <c:v>40993</c:v>
                </c:pt>
                <c:pt idx="30">
                  <c:v>40998</c:v>
                </c:pt>
                <c:pt idx="31">
                  <c:v>41004</c:v>
                </c:pt>
                <c:pt idx="32">
                  <c:v>41009</c:v>
                </c:pt>
                <c:pt idx="33">
                  <c:v>41014</c:v>
                </c:pt>
                <c:pt idx="34">
                  <c:v>41019</c:v>
                </c:pt>
                <c:pt idx="35">
                  <c:v>41024</c:v>
                </c:pt>
                <c:pt idx="36">
                  <c:v>41029</c:v>
                </c:pt>
                <c:pt idx="37">
                  <c:v>41034</c:v>
                </c:pt>
                <c:pt idx="38">
                  <c:v>41039</c:v>
                </c:pt>
                <c:pt idx="39">
                  <c:v>41044</c:v>
                </c:pt>
                <c:pt idx="40">
                  <c:v>41049</c:v>
                </c:pt>
                <c:pt idx="41">
                  <c:v>41054</c:v>
                </c:pt>
                <c:pt idx="42">
                  <c:v>41059</c:v>
                </c:pt>
                <c:pt idx="43">
                  <c:v>41065</c:v>
                </c:pt>
                <c:pt idx="44">
                  <c:v>41070</c:v>
                </c:pt>
                <c:pt idx="45">
                  <c:v>41075</c:v>
                </c:pt>
                <c:pt idx="46">
                  <c:v>41080</c:v>
                </c:pt>
                <c:pt idx="47">
                  <c:v>41085</c:v>
                </c:pt>
                <c:pt idx="48">
                  <c:v>41090</c:v>
                </c:pt>
                <c:pt idx="49">
                  <c:v>41095</c:v>
                </c:pt>
                <c:pt idx="50">
                  <c:v>41100</c:v>
                </c:pt>
                <c:pt idx="51">
                  <c:v>41105</c:v>
                </c:pt>
                <c:pt idx="52">
                  <c:v>41110</c:v>
                </c:pt>
                <c:pt idx="53">
                  <c:v>41115</c:v>
                </c:pt>
                <c:pt idx="54">
                  <c:v>41120</c:v>
                </c:pt>
                <c:pt idx="55">
                  <c:v>41126</c:v>
                </c:pt>
                <c:pt idx="56">
                  <c:v>41131</c:v>
                </c:pt>
                <c:pt idx="57">
                  <c:v>41136</c:v>
                </c:pt>
                <c:pt idx="58">
                  <c:v>41141</c:v>
                </c:pt>
                <c:pt idx="59">
                  <c:v>41146</c:v>
                </c:pt>
                <c:pt idx="60">
                  <c:v>41151</c:v>
                </c:pt>
                <c:pt idx="61">
                  <c:v>41157</c:v>
                </c:pt>
                <c:pt idx="62">
                  <c:v>41162</c:v>
                </c:pt>
                <c:pt idx="63">
                  <c:v>41167</c:v>
                </c:pt>
                <c:pt idx="64">
                  <c:v>41172</c:v>
                </c:pt>
                <c:pt idx="65">
                  <c:v>41177</c:v>
                </c:pt>
                <c:pt idx="66">
                  <c:v>41182</c:v>
                </c:pt>
                <c:pt idx="67">
                  <c:v>41187</c:v>
                </c:pt>
                <c:pt idx="68">
                  <c:v>41192</c:v>
                </c:pt>
                <c:pt idx="69">
                  <c:v>41197</c:v>
                </c:pt>
                <c:pt idx="70">
                  <c:v>41202</c:v>
                </c:pt>
                <c:pt idx="71">
                  <c:v>41207</c:v>
                </c:pt>
                <c:pt idx="72">
                  <c:v>41212</c:v>
                </c:pt>
                <c:pt idx="73">
                  <c:v>41218</c:v>
                </c:pt>
                <c:pt idx="74">
                  <c:v>41223</c:v>
                </c:pt>
                <c:pt idx="75">
                  <c:v>41228</c:v>
                </c:pt>
                <c:pt idx="76">
                  <c:v>41238</c:v>
                </c:pt>
                <c:pt idx="77">
                  <c:v>41243</c:v>
                </c:pt>
                <c:pt idx="78">
                  <c:v>41248</c:v>
                </c:pt>
                <c:pt idx="79">
                  <c:v>41253</c:v>
                </c:pt>
                <c:pt idx="80">
                  <c:v>41258</c:v>
                </c:pt>
                <c:pt idx="81">
                  <c:v>41263</c:v>
                </c:pt>
                <c:pt idx="82">
                  <c:v>41268</c:v>
                </c:pt>
                <c:pt idx="83">
                  <c:v>41273</c:v>
                </c:pt>
                <c:pt idx="84">
                  <c:v>41279</c:v>
                </c:pt>
                <c:pt idx="85">
                  <c:v>41284</c:v>
                </c:pt>
                <c:pt idx="86">
                  <c:v>41289</c:v>
                </c:pt>
                <c:pt idx="87">
                  <c:v>41294</c:v>
                </c:pt>
                <c:pt idx="88">
                  <c:v>41299</c:v>
                </c:pt>
                <c:pt idx="89">
                  <c:v>41302</c:v>
                </c:pt>
                <c:pt idx="90">
                  <c:v>41304</c:v>
                </c:pt>
                <c:pt idx="91">
                  <c:v>41310</c:v>
                </c:pt>
                <c:pt idx="92">
                  <c:v>41315</c:v>
                </c:pt>
                <c:pt idx="93">
                  <c:v>41320</c:v>
                </c:pt>
                <c:pt idx="94">
                  <c:v>41325</c:v>
                </c:pt>
                <c:pt idx="95">
                  <c:v>41330</c:v>
                </c:pt>
                <c:pt idx="96">
                  <c:v>41333</c:v>
                </c:pt>
                <c:pt idx="97">
                  <c:v>41338</c:v>
                </c:pt>
                <c:pt idx="98">
                  <c:v>41343</c:v>
                </c:pt>
                <c:pt idx="99">
                  <c:v>41348</c:v>
                </c:pt>
                <c:pt idx="100">
                  <c:v>41353</c:v>
                </c:pt>
                <c:pt idx="101">
                  <c:v>41358</c:v>
                </c:pt>
                <c:pt idx="102">
                  <c:v>41363</c:v>
                </c:pt>
                <c:pt idx="103">
                  <c:v>41369</c:v>
                </c:pt>
                <c:pt idx="104">
                  <c:v>41374</c:v>
                </c:pt>
                <c:pt idx="105">
                  <c:v>41379</c:v>
                </c:pt>
                <c:pt idx="106">
                  <c:v>41384</c:v>
                </c:pt>
                <c:pt idx="107">
                  <c:v>41389</c:v>
                </c:pt>
                <c:pt idx="108">
                  <c:v>41394</c:v>
                </c:pt>
                <c:pt idx="109">
                  <c:v>41399</c:v>
                </c:pt>
                <c:pt idx="110">
                  <c:v>41404</c:v>
                </c:pt>
                <c:pt idx="111">
                  <c:v>41409</c:v>
                </c:pt>
                <c:pt idx="112">
                  <c:v>41414</c:v>
                </c:pt>
                <c:pt idx="113">
                  <c:v>41419</c:v>
                </c:pt>
                <c:pt idx="114">
                  <c:v>41424</c:v>
                </c:pt>
                <c:pt idx="115">
                  <c:v>41430</c:v>
                </c:pt>
                <c:pt idx="116">
                  <c:v>41435</c:v>
                </c:pt>
                <c:pt idx="117">
                  <c:v>41440</c:v>
                </c:pt>
                <c:pt idx="118">
                  <c:v>41445</c:v>
                </c:pt>
                <c:pt idx="119">
                  <c:v>41450</c:v>
                </c:pt>
                <c:pt idx="120">
                  <c:v>41455</c:v>
                </c:pt>
                <c:pt idx="121">
                  <c:v>41460</c:v>
                </c:pt>
                <c:pt idx="122">
                  <c:v>41465</c:v>
                </c:pt>
                <c:pt idx="123">
                  <c:v>41470</c:v>
                </c:pt>
                <c:pt idx="124">
                  <c:v>41475</c:v>
                </c:pt>
                <c:pt idx="125">
                  <c:v>41480</c:v>
                </c:pt>
                <c:pt idx="126">
                  <c:v>41485</c:v>
                </c:pt>
                <c:pt idx="127">
                  <c:v>41491</c:v>
                </c:pt>
                <c:pt idx="128">
                  <c:v>41496</c:v>
                </c:pt>
                <c:pt idx="129">
                  <c:v>41501</c:v>
                </c:pt>
                <c:pt idx="130">
                  <c:v>41506</c:v>
                </c:pt>
                <c:pt idx="131">
                  <c:v>41511</c:v>
                </c:pt>
                <c:pt idx="132">
                  <c:v>41516</c:v>
                </c:pt>
                <c:pt idx="133">
                  <c:v>41522</c:v>
                </c:pt>
                <c:pt idx="134">
                  <c:v>41527</c:v>
                </c:pt>
                <c:pt idx="135">
                  <c:v>41532</c:v>
                </c:pt>
                <c:pt idx="136">
                  <c:v>41537</c:v>
                </c:pt>
                <c:pt idx="137">
                  <c:v>41542</c:v>
                </c:pt>
                <c:pt idx="138">
                  <c:v>41547</c:v>
                </c:pt>
                <c:pt idx="139">
                  <c:v>41552</c:v>
                </c:pt>
                <c:pt idx="140">
                  <c:v>41557</c:v>
                </c:pt>
                <c:pt idx="141">
                  <c:v>41562</c:v>
                </c:pt>
                <c:pt idx="142">
                  <c:v>41567</c:v>
                </c:pt>
                <c:pt idx="143">
                  <c:v>41569</c:v>
                </c:pt>
                <c:pt idx="144">
                  <c:v>41572</c:v>
                </c:pt>
                <c:pt idx="145">
                  <c:v>41577</c:v>
                </c:pt>
                <c:pt idx="146">
                  <c:v>41583</c:v>
                </c:pt>
                <c:pt idx="147">
                  <c:v>41588</c:v>
                </c:pt>
                <c:pt idx="148">
                  <c:v>41593</c:v>
                </c:pt>
                <c:pt idx="149">
                  <c:v>41598</c:v>
                </c:pt>
                <c:pt idx="150">
                  <c:v>41603</c:v>
                </c:pt>
                <c:pt idx="151">
                  <c:v>41608</c:v>
                </c:pt>
                <c:pt idx="152">
                  <c:v>41613</c:v>
                </c:pt>
                <c:pt idx="153">
                  <c:v>41618</c:v>
                </c:pt>
                <c:pt idx="154">
                  <c:v>41623</c:v>
                </c:pt>
                <c:pt idx="155">
                  <c:v>41628</c:v>
                </c:pt>
                <c:pt idx="156">
                  <c:v>41633</c:v>
                </c:pt>
                <c:pt idx="157">
                  <c:v>41638</c:v>
                </c:pt>
                <c:pt idx="158">
                  <c:v>41644</c:v>
                </c:pt>
                <c:pt idx="159">
                  <c:v>41649</c:v>
                </c:pt>
                <c:pt idx="160">
                  <c:v>41654</c:v>
                </c:pt>
                <c:pt idx="161">
                  <c:v>41659</c:v>
                </c:pt>
                <c:pt idx="162">
                  <c:v>41664</c:v>
                </c:pt>
                <c:pt idx="163">
                  <c:v>41669</c:v>
                </c:pt>
                <c:pt idx="164">
                  <c:v>41673</c:v>
                </c:pt>
                <c:pt idx="165">
                  <c:v>41675</c:v>
                </c:pt>
                <c:pt idx="166">
                  <c:v>41680</c:v>
                </c:pt>
                <c:pt idx="167">
                  <c:v>41685</c:v>
                </c:pt>
                <c:pt idx="168">
                  <c:v>41690</c:v>
                </c:pt>
                <c:pt idx="169">
                  <c:v>41695</c:v>
                </c:pt>
                <c:pt idx="170">
                  <c:v>41698</c:v>
                </c:pt>
                <c:pt idx="171">
                  <c:v>41703</c:v>
                </c:pt>
                <c:pt idx="172">
                  <c:v>41708</c:v>
                </c:pt>
                <c:pt idx="173">
                  <c:v>41713</c:v>
                </c:pt>
                <c:pt idx="174">
                  <c:v>41718</c:v>
                </c:pt>
                <c:pt idx="175">
                  <c:v>41723</c:v>
                </c:pt>
                <c:pt idx="176">
                  <c:v>41728</c:v>
                </c:pt>
                <c:pt idx="177">
                  <c:v>41734</c:v>
                </c:pt>
                <c:pt idx="178">
                  <c:v>41739</c:v>
                </c:pt>
                <c:pt idx="179">
                  <c:v>41744</c:v>
                </c:pt>
                <c:pt idx="180">
                  <c:v>41749</c:v>
                </c:pt>
                <c:pt idx="181">
                  <c:v>41754</c:v>
                </c:pt>
                <c:pt idx="182">
                  <c:v>41759</c:v>
                </c:pt>
                <c:pt idx="183">
                  <c:v>41764</c:v>
                </c:pt>
                <c:pt idx="184">
                  <c:v>41769</c:v>
                </c:pt>
                <c:pt idx="185">
                  <c:v>41774</c:v>
                </c:pt>
                <c:pt idx="186">
                  <c:v>41779</c:v>
                </c:pt>
                <c:pt idx="187">
                  <c:v>41784</c:v>
                </c:pt>
                <c:pt idx="188">
                  <c:v>41789</c:v>
                </c:pt>
                <c:pt idx="189">
                  <c:v>41795</c:v>
                </c:pt>
                <c:pt idx="190">
                  <c:v>41800</c:v>
                </c:pt>
                <c:pt idx="191">
                  <c:v>41805</c:v>
                </c:pt>
                <c:pt idx="192">
                  <c:v>41810</c:v>
                </c:pt>
                <c:pt idx="193">
                  <c:v>41815</c:v>
                </c:pt>
                <c:pt idx="194">
                  <c:v>41820</c:v>
                </c:pt>
                <c:pt idx="195">
                  <c:v>41825</c:v>
                </c:pt>
                <c:pt idx="196">
                  <c:v>41830</c:v>
                </c:pt>
                <c:pt idx="197">
                  <c:v>41835</c:v>
                </c:pt>
                <c:pt idx="198">
                  <c:v>41840</c:v>
                </c:pt>
                <c:pt idx="199">
                  <c:v>41845</c:v>
                </c:pt>
                <c:pt idx="200">
                  <c:v>41850</c:v>
                </c:pt>
                <c:pt idx="201">
                  <c:v>41856</c:v>
                </c:pt>
                <c:pt idx="202">
                  <c:v>41861</c:v>
                </c:pt>
                <c:pt idx="203">
                  <c:v>41866</c:v>
                </c:pt>
                <c:pt idx="204">
                  <c:v>41871</c:v>
                </c:pt>
                <c:pt idx="205">
                  <c:v>41876</c:v>
                </c:pt>
                <c:pt idx="206">
                  <c:v>41881</c:v>
                </c:pt>
                <c:pt idx="207">
                  <c:v>41887</c:v>
                </c:pt>
                <c:pt idx="208">
                  <c:v>41892</c:v>
                </c:pt>
                <c:pt idx="209">
                  <c:v>41897</c:v>
                </c:pt>
                <c:pt idx="210">
                  <c:v>41902</c:v>
                </c:pt>
                <c:pt idx="211">
                  <c:v>41907</c:v>
                </c:pt>
                <c:pt idx="212">
                  <c:v>41912</c:v>
                </c:pt>
                <c:pt idx="213">
                  <c:v>41917</c:v>
                </c:pt>
                <c:pt idx="214">
                  <c:v>41922</c:v>
                </c:pt>
                <c:pt idx="215">
                  <c:v>41927</c:v>
                </c:pt>
                <c:pt idx="216">
                  <c:v>41929</c:v>
                </c:pt>
                <c:pt idx="217">
                  <c:v>41932</c:v>
                </c:pt>
                <c:pt idx="218">
                  <c:v>41937</c:v>
                </c:pt>
                <c:pt idx="219">
                  <c:v>41942</c:v>
                </c:pt>
                <c:pt idx="220">
                  <c:v>41948</c:v>
                </c:pt>
                <c:pt idx="221">
                  <c:v>41953</c:v>
                </c:pt>
                <c:pt idx="222">
                  <c:v>41958</c:v>
                </c:pt>
                <c:pt idx="223">
                  <c:v>41963</c:v>
                </c:pt>
                <c:pt idx="224">
                  <c:v>41968</c:v>
                </c:pt>
                <c:pt idx="225">
                  <c:v>41973</c:v>
                </c:pt>
                <c:pt idx="226">
                  <c:v>41978</c:v>
                </c:pt>
                <c:pt idx="227">
                  <c:v>41983</c:v>
                </c:pt>
                <c:pt idx="228">
                  <c:v>41988</c:v>
                </c:pt>
                <c:pt idx="229">
                  <c:v>41993</c:v>
                </c:pt>
                <c:pt idx="230">
                  <c:v>41998</c:v>
                </c:pt>
                <c:pt idx="231">
                  <c:v>42003</c:v>
                </c:pt>
                <c:pt idx="232">
                  <c:v>42009</c:v>
                </c:pt>
                <c:pt idx="233">
                  <c:v>42014</c:v>
                </c:pt>
                <c:pt idx="234">
                  <c:v>42019</c:v>
                </c:pt>
                <c:pt idx="235">
                  <c:v>42024</c:v>
                </c:pt>
                <c:pt idx="236">
                  <c:v>42029</c:v>
                </c:pt>
                <c:pt idx="237">
                  <c:v>42034</c:v>
                </c:pt>
                <c:pt idx="238">
                  <c:v>42040</c:v>
                </c:pt>
                <c:pt idx="239">
                  <c:v>42045</c:v>
                </c:pt>
                <c:pt idx="240">
                  <c:v>42050</c:v>
                </c:pt>
                <c:pt idx="241">
                  <c:v>42055</c:v>
                </c:pt>
                <c:pt idx="242">
                  <c:v>42060</c:v>
                </c:pt>
                <c:pt idx="243">
                  <c:v>42063</c:v>
                </c:pt>
                <c:pt idx="244">
                  <c:v>42068</c:v>
                </c:pt>
                <c:pt idx="245">
                  <c:v>42073</c:v>
                </c:pt>
                <c:pt idx="246">
                  <c:v>42078</c:v>
                </c:pt>
                <c:pt idx="247">
                  <c:v>42083</c:v>
                </c:pt>
                <c:pt idx="248">
                  <c:v>42088</c:v>
                </c:pt>
                <c:pt idx="249">
                  <c:v>42093</c:v>
                </c:pt>
                <c:pt idx="250">
                  <c:v>42099</c:v>
                </c:pt>
                <c:pt idx="251">
                  <c:v>42104</c:v>
                </c:pt>
                <c:pt idx="252">
                  <c:v>42109</c:v>
                </c:pt>
                <c:pt idx="253">
                  <c:v>42114</c:v>
                </c:pt>
                <c:pt idx="254">
                  <c:v>42119</c:v>
                </c:pt>
                <c:pt idx="255">
                  <c:v>42124</c:v>
                </c:pt>
                <c:pt idx="256">
                  <c:v>42129</c:v>
                </c:pt>
                <c:pt idx="257">
                  <c:v>42134</c:v>
                </c:pt>
                <c:pt idx="258">
                  <c:v>42139</c:v>
                </c:pt>
                <c:pt idx="259">
                  <c:v>42144</c:v>
                </c:pt>
                <c:pt idx="260">
                  <c:v>42149</c:v>
                </c:pt>
                <c:pt idx="261">
                  <c:v>42154</c:v>
                </c:pt>
                <c:pt idx="262">
                  <c:v>42160</c:v>
                </c:pt>
                <c:pt idx="263">
                  <c:v>42165</c:v>
                </c:pt>
                <c:pt idx="264">
                  <c:v>42170</c:v>
                </c:pt>
                <c:pt idx="265">
                  <c:v>42175</c:v>
                </c:pt>
                <c:pt idx="266">
                  <c:v>42180</c:v>
                </c:pt>
                <c:pt idx="267">
                  <c:v>42185</c:v>
                </c:pt>
                <c:pt idx="268">
                  <c:v>42190</c:v>
                </c:pt>
                <c:pt idx="269">
                  <c:v>42195</c:v>
                </c:pt>
                <c:pt idx="270">
                  <c:v>42200</c:v>
                </c:pt>
                <c:pt idx="271">
                  <c:v>42205</c:v>
                </c:pt>
                <c:pt idx="272">
                  <c:v>42210</c:v>
                </c:pt>
                <c:pt idx="273">
                  <c:v>42215</c:v>
                </c:pt>
                <c:pt idx="274">
                  <c:v>42246</c:v>
                </c:pt>
                <c:pt idx="275">
                  <c:v>42252</c:v>
                </c:pt>
                <c:pt idx="276">
                  <c:v>42257</c:v>
                </c:pt>
                <c:pt idx="277">
                  <c:v>42262</c:v>
                </c:pt>
                <c:pt idx="278">
                  <c:v>42267</c:v>
                </c:pt>
                <c:pt idx="279">
                  <c:v>42272</c:v>
                </c:pt>
                <c:pt idx="280">
                  <c:v>42277</c:v>
                </c:pt>
                <c:pt idx="281">
                  <c:v>42282</c:v>
                </c:pt>
                <c:pt idx="282">
                  <c:v>42287</c:v>
                </c:pt>
                <c:pt idx="283">
                  <c:v>42292</c:v>
                </c:pt>
                <c:pt idx="284">
                  <c:v>42293</c:v>
                </c:pt>
                <c:pt idx="285">
                  <c:v>42297</c:v>
                </c:pt>
                <c:pt idx="286">
                  <c:v>42302</c:v>
                </c:pt>
                <c:pt idx="287">
                  <c:v>42307</c:v>
                </c:pt>
                <c:pt idx="288">
                  <c:v>42313</c:v>
                </c:pt>
                <c:pt idx="289">
                  <c:v>42318</c:v>
                </c:pt>
                <c:pt idx="290">
                  <c:v>42323</c:v>
                </c:pt>
                <c:pt idx="291">
                  <c:v>42328</c:v>
                </c:pt>
                <c:pt idx="292">
                  <c:v>42333</c:v>
                </c:pt>
                <c:pt idx="293">
                  <c:v>42338</c:v>
                </c:pt>
                <c:pt idx="294">
                  <c:v>42343</c:v>
                </c:pt>
                <c:pt idx="295">
                  <c:v>42348</c:v>
                </c:pt>
                <c:pt idx="296">
                  <c:v>42353</c:v>
                </c:pt>
                <c:pt idx="297">
                  <c:v>42358</c:v>
                </c:pt>
                <c:pt idx="298">
                  <c:v>42363</c:v>
                </c:pt>
                <c:pt idx="299">
                  <c:v>42368</c:v>
                </c:pt>
                <c:pt idx="300">
                  <c:v>42374</c:v>
                </c:pt>
                <c:pt idx="301">
                  <c:v>42379</c:v>
                </c:pt>
                <c:pt idx="302">
                  <c:v>42384</c:v>
                </c:pt>
                <c:pt idx="303">
                  <c:v>42389</c:v>
                </c:pt>
                <c:pt idx="304">
                  <c:v>42394</c:v>
                </c:pt>
                <c:pt idx="305">
                  <c:v>42399</c:v>
                </c:pt>
                <c:pt idx="306">
                  <c:v>42405</c:v>
                </c:pt>
                <c:pt idx="307">
                  <c:v>42410</c:v>
                </c:pt>
                <c:pt idx="308">
                  <c:v>42415</c:v>
                </c:pt>
                <c:pt idx="309">
                  <c:v>42420</c:v>
                </c:pt>
                <c:pt idx="310">
                  <c:v>42425</c:v>
                </c:pt>
                <c:pt idx="311">
                  <c:v>42434</c:v>
                </c:pt>
                <c:pt idx="312">
                  <c:v>42439</c:v>
                </c:pt>
                <c:pt idx="313">
                  <c:v>42444</c:v>
                </c:pt>
                <c:pt idx="314">
                  <c:v>42449</c:v>
                </c:pt>
                <c:pt idx="315">
                  <c:v>42454</c:v>
                </c:pt>
                <c:pt idx="316">
                  <c:v>42459</c:v>
                </c:pt>
                <c:pt idx="317">
                  <c:v>42465</c:v>
                </c:pt>
                <c:pt idx="318">
                  <c:v>42470</c:v>
                </c:pt>
                <c:pt idx="319">
                  <c:v>42475</c:v>
                </c:pt>
                <c:pt idx="320">
                  <c:v>42480</c:v>
                </c:pt>
                <c:pt idx="321">
                  <c:v>42485</c:v>
                </c:pt>
                <c:pt idx="322">
                  <c:v>42490</c:v>
                </c:pt>
                <c:pt idx="323">
                  <c:v>42495</c:v>
                </c:pt>
                <c:pt idx="324">
                  <c:v>42500</c:v>
                </c:pt>
                <c:pt idx="325">
                  <c:v>42505</c:v>
                </c:pt>
                <c:pt idx="326">
                  <c:v>42510</c:v>
                </c:pt>
                <c:pt idx="327">
                  <c:v>42515</c:v>
                </c:pt>
                <c:pt idx="328">
                  <c:v>42520</c:v>
                </c:pt>
                <c:pt idx="329">
                  <c:v>42546</c:v>
                </c:pt>
                <c:pt idx="330">
                  <c:v>42551</c:v>
                </c:pt>
                <c:pt idx="331">
                  <c:v>42556</c:v>
                </c:pt>
                <c:pt idx="332">
                  <c:v>42561</c:v>
                </c:pt>
                <c:pt idx="333">
                  <c:v>42566</c:v>
                </c:pt>
                <c:pt idx="334">
                  <c:v>42571</c:v>
                </c:pt>
                <c:pt idx="335">
                  <c:v>42576</c:v>
                </c:pt>
                <c:pt idx="336">
                  <c:v>42581</c:v>
                </c:pt>
                <c:pt idx="337">
                  <c:v>42587</c:v>
                </c:pt>
                <c:pt idx="338">
                  <c:v>42592</c:v>
                </c:pt>
                <c:pt idx="339">
                  <c:v>42597</c:v>
                </c:pt>
                <c:pt idx="340">
                  <c:v>42602</c:v>
                </c:pt>
                <c:pt idx="341">
                  <c:v>42607</c:v>
                </c:pt>
                <c:pt idx="342">
                  <c:v>42618</c:v>
                </c:pt>
                <c:pt idx="343">
                  <c:v>42623</c:v>
                </c:pt>
                <c:pt idx="344">
                  <c:v>42638</c:v>
                </c:pt>
                <c:pt idx="345">
                  <c:v>42643</c:v>
                </c:pt>
                <c:pt idx="346">
                  <c:v>42648</c:v>
                </c:pt>
                <c:pt idx="347">
                  <c:v>42653</c:v>
                </c:pt>
                <c:pt idx="348">
                  <c:v>42653</c:v>
                </c:pt>
                <c:pt idx="349">
                  <c:v>42658</c:v>
                </c:pt>
                <c:pt idx="350">
                  <c:v>42663</c:v>
                </c:pt>
                <c:pt idx="351">
                  <c:v>42668</c:v>
                </c:pt>
                <c:pt idx="352">
                  <c:v>42673</c:v>
                </c:pt>
                <c:pt idx="353">
                  <c:v>42679</c:v>
                </c:pt>
                <c:pt idx="354">
                  <c:v>42684</c:v>
                </c:pt>
                <c:pt idx="355">
                  <c:v>42689</c:v>
                </c:pt>
                <c:pt idx="356">
                  <c:v>42694</c:v>
                </c:pt>
                <c:pt idx="357">
                  <c:v>42699</c:v>
                </c:pt>
                <c:pt idx="358">
                  <c:v>42704</c:v>
                </c:pt>
                <c:pt idx="359">
                  <c:v>42709</c:v>
                </c:pt>
                <c:pt idx="360">
                  <c:v>42714</c:v>
                </c:pt>
                <c:pt idx="361">
                  <c:v>42719</c:v>
                </c:pt>
                <c:pt idx="362">
                  <c:v>42724</c:v>
                </c:pt>
                <c:pt idx="363">
                  <c:v>42729</c:v>
                </c:pt>
                <c:pt idx="364">
                  <c:v>42734</c:v>
                </c:pt>
                <c:pt idx="365">
                  <c:v>42734</c:v>
                </c:pt>
                <c:pt idx="366">
                  <c:v>42740</c:v>
                </c:pt>
                <c:pt idx="367">
                  <c:v>42745</c:v>
                </c:pt>
                <c:pt idx="368">
                  <c:v>42750</c:v>
                </c:pt>
                <c:pt idx="369">
                  <c:v>42755</c:v>
                </c:pt>
                <c:pt idx="370">
                  <c:v>42760</c:v>
                </c:pt>
                <c:pt idx="371">
                  <c:v>42765</c:v>
                </c:pt>
                <c:pt idx="372">
                  <c:v>42771</c:v>
                </c:pt>
                <c:pt idx="373">
                  <c:v>42776</c:v>
                </c:pt>
                <c:pt idx="374">
                  <c:v>42781</c:v>
                </c:pt>
                <c:pt idx="375">
                  <c:v>42786</c:v>
                </c:pt>
                <c:pt idx="376">
                  <c:v>42791</c:v>
                </c:pt>
                <c:pt idx="377">
                  <c:v>42804</c:v>
                </c:pt>
                <c:pt idx="378">
                  <c:v>42809</c:v>
                </c:pt>
                <c:pt idx="379">
                  <c:v>42814</c:v>
                </c:pt>
                <c:pt idx="380">
                  <c:v>42819</c:v>
                </c:pt>
                <c:pt idx="381">
                  <c:v>42824</c:v>
                </c:pt>
                <c:pt idx="382">
                  <c:v>42830</c:v>
                </c:pt>
                <c:pt idx="383">
                  <c:v>42835</c:v>
                </c:pt>
                <c:pt idx="384">
                  <c:v>42840</c:v>
                </c:pt>
                <c:pt idx="385">
                  <c:v>42845</c:v>
                </c:pt>
                <c:pt idx="386">
                  <c:v>42850</c:v>
                </c:pt>
                <c:pt idx="387">
                  <c:v>42855</c:v>
                </c:pt>
                <c:pt idx="388">
                  <c:v>42860</c:v>
                </c:pt>
                <c:pt idx="389">
                  <c:v>42865</c:v>
                </c:pt>
                <c:pt idx="390">
                  <c:v>42870</c:v>
                </c:pt>
                <c:pt idx="391">
                  <c:v>42875</c:v>
                </c:pt>
                <c:pt idx="392">
                  <c:v>42880</c:v>
                </c:pt>
                <c:pt idx="393">
                  <c:v>42885</c:v>
                </c:pt>
                <c:pt idx="394">
                  <c:v>42891</c:v>
                </c:pt>
                <c:pt idx="395">
                  <c:v>42896</c:v>
                </c:pt>
                <c:pt idx="396">
                  <c:v>42901</c:v>
                </c:pt>
                <c:pt idx="397">
                  <c:v>42906</c:v>
                </c:pt>
                <c:pt idx="398">
                  <c:v>42911</c:v>
                </c:pt>
                <c:pt idx="399">
                  <c:v>42916</c:v>
                </c:pt>
                <c:pt idx="400">
                  <c:v>42921</c:v>
                </c:pt>
                <c:pt idx="401">
                  <c:v>42926</c:v>
                </c:pt>
                <c:pt idx="402">
                  <c:v>42931</c:v>
                </c:pt>
                <c:pt idx="403">
                  <c:v>42936</c:v>
                </c:pt>
                <c:pt idx="404">
                  <c:v>42941</c:v>
                </c:pt>
                <c:pt idx="405">
                  <c:v>42946</c:v>
                </c:pt>
                <c:pt idx="406">
                  <c:v>42952</c:v>
                </c:pt>
                <c:pt idx="407">
                  <c:v>42957</c:v>
                </c:pt>
                <c:pt idx="408">
                  <c:v>42962</c:v>
                </c:pt>
                <c:pt idx="409">
                  <c:v>42967</c:v>
                </c:pt>
                <c:pt idx="410">
                  <c:v>42972</c:v>
                </c:pt>
                <c:pt idx="411">
                  <c:v>42977</c:v>
                </c:pt>
                <c:pt idx="412">
                  <c:v>42983</c:v>
                </c:pt>
                <c:pt idx="413">
                  <c:v>42988</c:v>
                </c:pt>
                <c:pt idx="414">
                  <c:v>42993</c:v>
                </c:pt>
                <c:pt idx="415">
                  <c:v>42998</c:v>
                </c:pt>
                <c:pt idx="416">
                  <c:v>43003</c:v>
                </c:pt>
                <c:pt idx="417">
                  <c:v>43008</c:v>
                </c:pt>
                <c:pt idx="418">
                  <c:v>43013</c:v>
                </c:pt>
                <c:pt idx="419">
                  <c:v>43018</c:v>
                </c:pt>
                <c:pt idx="420">
                  <c:v>43023</c:v>
                </c:pt>
                <c:pt idx="421">
                  <c:v>43028</c:v>
                </c:pt>
                <c:pt idx="422">
                  <c:v>43033</c:v>
                </c:pt>
                <c:pt idx="423">
                  <c:v>43038</c:v>
                </c:pt>
                <c:pt idx="424">
                  <c:v>43044</c:v>
                </c:pt>
                <c:pt idx="425">
                  <c:v>43049</c:v>
                </c:pt>
                <c:pt idx="426">
                  <c:v>43054</c:v>
                </c:pt>
                <c:pt idx="427">
                  <c:v>43059</c:v>
                </c:pt>
                <c:pt idx="428">
                  <c:v>43064</c:v>
                </c:pt>
                <c:pt idx="429">
                  <c:v>43069</c:v>
                </c:pt>
                <c:pt idx="430">
                  <c:v>43074</c:v>
                </c:pt>
                <c:pt idx="431">
                  <c:v>43079</c:v>
                </c:pt>
                <c:pt idx="432">
                  <c:v>43084</c:v>
                </c:pt>
                <c:pt idx="433">
                  <c:v>43089</c:v>
                </c:pt>
                <c:pt idx="434">
                  <c:v>43094</c:v>
                </c:pt>
                <c:pt idx="435">
                  <c:v>43099</c:v>
                </c:pt>
                <c:pt idx="436">
                  <c:v>43105</c:v>
                </c:pt>
                <c:pt idx="437">
                  <c:v>43110</c:v>
                </c:pt>
                <c:pt idx="438">
                  <c:v>43115</c:v>
                </c:pt>
                <c:pt idx="439">
                  <c:v>43120</c:v>
                </c:pt>
                <c:pt idx="440">
                  <c:v>43125</c:v>
                </c:pt>
                <c:pt idx="441">
                  <c:v>43130</c:v>
                </c:pt>
                <c:pt idx="442">
                  <c:v>43136</c:v>
                </c:pt>
                <c:pt idx="443">
                  <c:v>43141</c:v>
                </c:pt>
                <c:pt idx="444">
                  <c:v>43146</c:v>
                </c:pt>
                <c:pt idx="445">
                  <c:v>43151</c:v>
                </c:pt>
                <c:pt idx="446">
                  <c:v>43156</c:v>
                </c:pt>
                <c:pt idx="447">
                  <c:v>43164</c:v>
                </c:pt>
                <c:pt idx="448">
                  <c:v>43169</c:v>
                </c:pt>
                <c:pt idx="449">
                  <c:v>43174</c:v>
                </c:pt>
                <c:pt idx="450">
                  <c:v>43179</c:v>
                </c:pt>
                <c:pt idx="451">
                  <c:v>43184</c:v>
                </c:pt>
                <c:pt idx="452">
                  <c:v>43189</c:v>
                </c:pt>
                <c:pt idx="453">
                  <c:v>43195</c:v>
                </c:pt>
                <c:pt idx="454">
                  <c:v>43200</c:v>
                </c:pt>
                <c:pt idx="455">
                  <c:v>43205</c:v>
                </c:pt>
                <c:pt idx="456">
                  <c:v>43210</c:v>
                </c:pt>
                <c:pt idx="457">
                  <c:v>43215</c:v>
                </c:pt>
                <c:pt idx="458">
                  <c:v>43220</c:v>
                </c:pt>
              </c:numCache>
            </c:numRef>
          </c:cat>
          <c:val>
            <c:numRef>
              <c:f>WellData!$F$2:$F$487</c:f>
              <c:numCache>
                <c:formatCode>General</c:formatCode>
                <c:ptCount val="486"/>
                <c:pt idx="0">
                  <c:v>265.47000000000003</c:v>
                </c:pt>
                <c:pt idx="1">
                  <c:v>265.27</c:v>
                </c:pt>
                <c:pt idx="2">
                  <c:v>265.69</c:v>
                </c:pt>
                <c:pt idx="3">
                  <c:v>265.89999999999998</c:v>
                </c:pt>
                <c:pt idx="4">
                  <c:v>266.14</c:v>
                </c:pt>
                <c:pt idx="5">
                  <c:v>266.61</c:v>
                </c:pt>
                <c:pt idx="6">
                  <c:v>267.36</c:v>
                </c:pt>
                <c:pt idx="7">
                  <c:v>267.86</c:v>
                </c:pt>
                <c:pt idx="8">
                  <c:v>268.83</c:v>
                </c:pt>
                <c:pt idx="9">
                  <c:v>269.63</c:v>
                </c:pt>
                <c:pt idx="10">
                  <c:v>270.22000000000003</c:v>
                </c:pt>
                <c:pt idx="11">
                  <c:v>271.33999999999997</c:v>
                </c:pt>
                <c:pt idx="12">
                  <c:v>272.25</c:v>
                </c:pt>
                <c:pt idx="13">
                  <c:v>273.24</c:v>
                </c:pt>
                <c:pt idx="14">
                  <c:v>274.05</c:v>
                </c:pt>
                <c:pt idx="15">
                  <c:v>275.08999999999997</c:v>
                </c:pt>
                <c:pt idx="16">
                  <c:v>275.73</c:v>
                </c:pt>
                <c:pt idx="17">
                  <c:v>275.98</c:v>
                </c:pt>
                <c:pt idx="18">
                  <c:v>276.39</c:v>
                </c:pt>
                <c:pt idx="19">
                  <c:v>277.32</c:v>
                </c:pt>
                <c:pt idx="20">
                  <c:v>278.14999999999998</c:v>
                </c:pt>
                <c:pt idx="21">
                  <c:v>279.05</c:v>
                </c:pt>
                <c:pt idx="22">
                  <c:v>279.74</c:v>
                </c:pt>
                <c:pt idx="23">
                  <c:v>280.38</c:v>
                </c:pt>
                <c:pt idx="24">
                  <c:v>280.38</c:v>
                </c:pt>
                <c:pt idx="25">
                  <c:v>281.75</c:v>
                </c:pt>
                <c:pt idx="26">
                  <c:v>282.31</c:v>
                </c:pt>
                <c:pt idx="27">
                  <c:v>282.92</c:v>
                </c:pt>
                <c:pt idx="28">
                  <c:v>283.58999999999997</c:v>
                </c:pt>
                <c:pt idx="29">
                  <c:v>283.8</c:v>
                </c:pt>
                <c:pt idx="30">
                  <c:v>284.19</c:v>
                </c:pt>
                <c:pt idx="31">
                  <c:v>284.58999999999997</c:v>
                </c:pt>
                <c:pt idx="32">
                  <c:v>284.62</c:v>
                </c:pt>
                <c:pt idx="33">
                  <c:v>284.75</c:v>
                </c:pt>
                <c:pt idx="34">
                  <c:v>284.49</c:v>
                </c:pt>
                <c:pt idx="35">
                  <c:v>283.72000000000003</c:v>
                </c:pt>
                <c:pt idx="36">
                  <c:v>282.89</c:v>
                </c:pt>
                <c:pt idx="37">
                  <c:v>281.94</c:v>
                </c:pt>
                <c:pt idx="38">
                  <c:v>280.94</c:v>
                </c:pt>
                <c:pt idx="39">
                  <c:v>279.91000000000003</c:v>
                </c:pt>
                <c:pt idx="40">
                  <c:v>279.44</c:v>
                </c:pt>
                <c:pt idx="41">
                  <c:v>279.13</c:v>
                </c:pt>
                <c:pt idx="42">
                  <c:v>278.77</c:v>
                </c:pt>
                <c:pt idx="43">
                  <c:v>278.23</c:v>
                </c:pt>
                <c:pt idx="44">
                  <c:v>277.82</c:v>
                </c:pt>
                <c:pt idx="45">
                  <c:v>277.07</c:v>
                </c:pt>
                <c:pt idx="46">
                  <c:v>276.25</c:v>
                </c:pt>
                <c:pt idx="47">
                  <c:v>275.44</c:v>
                </c:pt>
                <c:pt idx="48">
                  <c:v>274.7</c:v>
                </c:pt>
                <c:pt idx="49">
                  <c:v>273.89999999999998</c:v>
                </c:pt>
                <c:pt idx="50">
                  <c:v>273.2</c:v>
                </c:pt>
                <c:pt idx="51">
                  <c:v>272.69</c:v>
                </c:pt>
                <c:pt idx="52">
                  <c:v>272.49</c:v>
                </c:pt>
                <c:pt idx="53">
                  <c:v>272.48</c:v>
                </c:pt>
                <c:pt idx="54">
                  <c:v>272.24</c:v>
                </c:pt>
                <c:pt idx="55">
                  <c:v>271.81</c:v>
                </c:pt>
                <c:pt idx="56">
                  <c:v>271.11</c:v>
                </c:pt>
                <c:pt idx="57">
                  <c:v>270.27999999999997</c:v>
                </c:pt>
                <c:pt idx="58">
                  <c:v>269.35000000000002</c:v>
                </c:pt>
                <c:pt idx="59">
                  <c:v>268.47000000000003</c:v>
                </c:pt>
                <c:pt idx="60">
                  <c:v>267.49</c:v>
                </c:pt>
                <c:pt idx="61">
                  <c:v>266.2</c:v>
                </c:pt>
                <c:pt idx="62">
                  <c:v>265.08</c:v>
                </c:pt>
                <c:pt idx="63">
                  <c:v>264.07</c:v>
                </c:pt>
                <c:pt idx="64">
                  <c:v>263.3</c:v>
                </c:pt>
                <c:pt idx="65">
                  <c:v>262.77</c:v>
                </c:pt>
                <c:pt idx="66">
                  <c:v>262.73</c:v>
                </c:pt>
                <c:pt idx="67">
                  <c:v>262.58999999999997</c:v>
                </c:pt>
                <c:pt idx="68">
                  <c:v>262.79000000000002</c:v>
                </c:pt>
                <c:pt idx="69">
                  <c:v>263.05</c:v>
                </c:pt>
                <c:pt idx="70">
                  <c:v>263.39999999999998</c:v>
                </c:pt>
                <c:pt idx="71">
                  <c:v>263.64999999999998</c:v>
                </c:pt>
                <c:pt idx="72">
                  <c:v>263.75</c:v>
                </c:pt>
                <c:pt idx="73">
                  <c:v>264.12</c:v>
                </c:pt>
                <c:pt idx="74">
                  <c:v>264.54000000000002</c:v>
                </c:pt>
                <c:pt idx="75">
                  <c:v>264.77</c:v>
                </c:pt>
                <c:pt idx="76">
                  <c:v>265.64999999999998</c:v>
                </c:pt>
                <c:pt idx="77">
                  <c:v>266.44</c:v>
                </c:pt>
                <c:pt idx="78">
                  <c:v>267.08</c:v>
                </c:pt>
                <c:pt idx="79">
                  <c:v>267.88</c:v>
                </c:pt>
                <c:pt idx="80">
                  <c:v>268.54000000000002</c:v>
                </c:pt>
                <c:pt idx="81">
                  <c:v>269.26</c:v>
                </c:pt>
                <c:pt idx="82">
                  <c:v>269.87</c:v>
                </c:pt>
                <c:pt idx="83">
                  <c:v>270.29000000000002</c:v>
                </c:pt>
                <c:pt idx="84">
                  <c:v>271.02999999999997</c:v>
                </c:pt>
                <c:pt idx="85">
                  <c:v>271.86</c:v>
                </c:pt>
                <c:pt idx="86">
                  <c:v>272.39</c:v>
                </c:pt>
                <c:pt idx="87">
                  <c:v>273.02999999999997</c:v>
                </c:pt>
                <c:pt idx="88">
                  <c:v>273.76</c:v>
                </c:pt>
                <c:pt idx="90">
                  <c:v>274.67</c:v>
                </c:pt>
                <c:pt idx="91">
                  <c:v>275.37</c:v>
                </c:pt>
                <c:pt idx="92">
                  <c:v>276.02999999999997</c:v>
                </c:pt>
                <c:pt idx="93">
                  <c:v>276.39999999999998</c:v>
                </c:pt>
                <c:pt idx="94">
                  <c:v>276.94</c:v>
                </c:pt>
                <c:pt idx="95">
                  <c:v>277.45</c:v>
                </c:pt>
                <c:pt idx="96">
                  <c:v>277.45</c:v>
                </c:pt>
                <c:pt idx="97">
                  <c:v>277.8</c:v>
                </c:pt>
                <c:pt idx="98">
                  <c:v>278</c:v>
                </c:pt>
                <c:pt idx="99">
                  <c:v>277.58999999999997</c:v>
                </c:pt>
                <c:pt idx="100">
                  <c:v>277.56</c:v>
                </c:pt>
                <c:pt idx="101">
                  <c:v>277.18</c:v>
                </c:pt>
                <c:pt idx="102">
                  <c:v>276.68</c:v>
                </c:pt>
                <c:pt idx="103">
                  <c:v>275.91000000000003</c:v>
                </c:pt>
                <c:pt idx="104">
                  <c:v>275.64</c:v>
                </c:pt>
                <c:pt idx="105">
                  <c:v>275.18</c:v>
                </c:pt>
                <c:pt idx="106">
                  <c:v>274.5</c:v>
                </c:pt>
                <c:pt idx="107">
                  <c:v>273.89999999999998</c:v>
                </c:pt>
                <c:pt idx="108">
                  <c:v>273.52</c:v>
                </c:pt>
                <c:pt idx="109">
                  <c:v>272.81</c:v>
                </c:pt>
                <c:pt idx="110">
                  <c:v>272.16000000000003</c:v>
                </c:pt>
                <c:pt idx="111">
                  <c:v>271.5</c:v>
                </c:pt>
                <c:pt idx="112">
                  <c:v>270.89</c:v>
                </c:pt>
                <c:pt idx="113">
                  <c:v>269.81</c:v>
                </c:pt>
                <c:pt idx="114">
                  <c:v>269.10000000000002</c:v>
                </c:pt>
                <c:pt idx="115">
                  <c:v>267.89999999999998</c:v>
                </c:pt>
                <c:pt idx="116">
                  <c:v>267.25</c:v>
                </c:pt>
                <c:pt idx="117">
                  <c:v>266.58999999999997</c:v>
                </c:pt>
                <c:pt idx="118">
                  <c:v>266.04000000000002</c:v>
                </c:pt>
                <c:pt idx="119">
                  <c:v>265.64999999999998</c:v>
                </c:pt>
                <c:pt idx="120">
                  <c:v>264.92</c:v>
                </c:pt>
                <c:pt idx="121">
                  <c:v>264.51</c:v>
                </c:pt>
                <c:pt idx="122">
                  <c:v>264.10000000000002</c:v>
                </c:pt>
                <c:pt idx="123">
                  <c:v>263.56</c:v>
                </c:pt>
                <c:pt idx="124">
                  <c:v>262.95</c:v>
                </c:pt>
                <c:pt idx="125">
                  <c:v>262.61</c:v>
                </c:pt>
                <c:pt idx="126">
                  <c:v>262.26</c:v>
                </c:pt>
                <c:pt idx="127">
                  <c:v>261.68</c:v>
                </c:pt>
                <c:pt idx="128">
                  <c:v>261.01</c:v>
                </c:pt>
                <c:pt idx="129">
                  <c:v>260.10000000000002</c:v>
                </c:pt>
                <c:pt idx="130">
                  <c:v>259.01</c:v>
                </c:pt>
                <c:pt idx="131">
                  <c:v>258.01</c:v>
                </c:pt>
                <c:pt idx="132">
                  <c:v>257.23</c:v>
                </c:pt>
                <c:pt idx="133">
                  <c:v>256.24</c:v>
                </c:pt>
                <c:pt idx="134">
                  <c:v>255.5</c:v>
                </c:pt>
                <c:pt idx="135">
                  <c:v>254.7</c:v>
                </c:pt>
                <c:pt idx="136">
                  <c:v>254.17</c:v>
                </c:pt>
                <c:pt idx="137">
                  <c:v>253.87</c:v>
                </c:pt>
                <c:pt idx="138">
                  <c:v>253.73</c:v>
                </c:pt>
                <c:pt idx="139">
                  <c:v>253.75</c:v>
                </c:pt>
                <c:pt idx="140">
                  <c:v>253.89</c:v>
                </c:pt>
                <c:pt idx="141">
                  <c:v>254.18</c:v>
                </c:pt>
                <c:pt idx="142">
                  <c:v>254.26</c:v>
                </c:pt>
                <c:pt idx="143">
                  <c:v>254.5</c:v>
                </c:pt>
                <c:pt idx="144">
                  <c:v>254.8</c:v>
                </c:pt>
                <c:pt idx="145">
                  <c:v>255.25</c:v>
                </c:pt>
                <c:pt idx="146">
                  <c:v>255.85</c:v>
                </c:pt>
                <c:pt idx="147">
                  <c:v>256.20999999999998</c:v>
                </c:pt>
                <c:pt idx="148">
                  <c:v>256.89</c:v>
                </c:pt>
                <c:pt idx="149">
                  <c:v>257.5</c:v>
                </c:pt>
                <c:pt idx="150">
                  <c:v>258.02</c:v>
                </c:pt>
                <c:pt idx="151">
                  <c:v>258.86</c:v>
                </c:pt>
                <c:pt idx="152">
                  <c:v>259.89999999999998</c:v>
                </c:pt>
                <c:pt idx="153">
                  <c:v>260.51</c:v>
                </c:pt>
                <c:pt idx="154">
                  <c:v>261.32</c:v>
                </c:pt>
                <c:pt idx="155">
                  <c:v>262.39</c:v>
                </c:pt>
                <c:pt idx="156">
                  <c:v>262.99</c:v>
                </c:pt>
                <c:pt idx="157">
                  <c:v>263.85000000000002</c:v>
                </c:pt>
                <c:pt idx="158">
                  <c:v>265</c:v>
                </c:pt>
                <c:pt idx="159">
                  <c:v>265.63</c:v>
                </c:pt>
                <c:pt idx="160">
                  <c:v>266.18</c:v>
                </c:pt>
                <c:pt idx="161">
                  <c:v>266.98</c:v>
                </c:pt>
                <c:pt idx="162">
                  <c:v>267.32</c:v>
                </c:pt>
                <c:pt idx="163">
                  <c:v>268.08999999999997</c:v>
                </c:pt>
                <c:pt idx="164">
                  <c:v>268.8</c:v>
                </c:pt>
                <c:pt idx="165">
                  <c:v>269.02999999999997</c:v>
                </c:pt>
                <c:pt idx="166">
                  <c:v>269.5</c:v>
                </c:pt>
                <c:pt idx="167">
                  <c:v>270.01</c:v>
                </c:pt>
                <c:pt idx="168">
                  <c:v>270.58999999999997</c:v>
                </c:pt>
                <c:pt idx="169">
                  <c:v>270.83</c:v>
                </c:pt>
                <c:pt idx="170">
                  <c:v>271.14999999999998</c:v>
                </c:pt>
                <c:pt idx="171">
                  <c:v>271.32</c:v>
                </c:pt>
                <c:pt idx="172">
                  <c:v>271.58</c:v>
                </c:pt>
                <c:pt idx="173">
                  <c:v>271.82</c:v>
                </c:pt>
                <c:pt idx="174">
                  <c:v>271.73</c:v>
                </c:pt>
                <c:pt idx="175">
                  <c:v>271.75</c:v>
                </c:pt>
                <c:pt idx="176">
                  <c:v>271.64</c:v>
                </c:pt>
                <c:pt idx="177">
                  <c:v>271.52999999999997</c:v>
                </c:pt>
                <c:pt idx="178">
                  <c:v>271.32</c:v>
                </c:pt>
                <c:pt idx="179">
                  <c:v>271.13</c:v>
                </c:pt>
                <c:pt idx="180">
                  <c:v>270.69</c:v>
                </c:pt>
                <c:pt idx="181">
                  <c:v>270.29000000000002</c:v>
                </c:pt>
                <c:pt idx="182">
                  <c:v>269.69</c:v>
                </c:pt>
                <c:pt idx="183">
                  <c:v>268.83</c:v>
                </c:pt>
                <c:pt idx="184">
                  <c:v>268.02</c:v>
                </c:pt>
                <c:pt idx="185">
                  <c:v>267.01</c:v>
                </c:pt>
                <c:pt idx="186">
                  <c:v>266.48</c:v>
                </c:pt>
                <c:pt idx="187">
                  <c:v>265.95999999999998</c:v>
                </c:pt>
                <c:pt idx="188">
                  <c:v>266.08999999999997</c:v>
                </c:pt>
                <c:pt idx="189">
                  <c:v>265.49</c:v>
                </c:pt>
                <c:pt idx="190">
                  <c:v>265.05</c:v>
                </c:pt>
                <c:pt idx="191">
                  <c:v>264.58</c:v>
                </c:pt>
                <c:pt idx="192">
                  <c:v>264.01</c:v>
                </c:pt>
                <c:pt idx="193">
                  <c:v>263.52999999999997</c:v>
                </c:pt>
                <c:pt idx="194">
                  <c:v>263.02999999999997</c:v>
                </c:pt>
                <c:pt idx="195">
                  <c:v>262.41000000000003</c:v>
                </c:pt>
                <c:pt idx="196">
                  <c:v>261.89999999999998</c:v>
                </c:pt>
                <c:pt idx="197">
                  <c:v>261.27</c:v>
                </c:pt>
                <c:pt idx="198">
                  <c:v>260.73</c:v>
                </c:pt>
                <c:pt idx="199">
                  <c:v>260.06</c:v>
                </c:pt>
                <c:pt idx="200">
                  <c:v>259.72000000000003</c:v>
                </c:pt>
                <c:pt idx="201">
                  <c:v>258.82</c:v>
                </c:pt>
                <c:pt idx="202">
                  <c:v>258.49</c:v>
                </c:pt>
                <c:pt idx="203">
                  <c:v>257.79000000000002</c:v>
                </c:pt>
                <c:pt idx="204">
                  <c:v>256.86</c:v>
                </c:pt>
                <c:pt idx="205">
                  <c:v>255.78</c:v>
                </c:pt>
                <c:pt idx="206">
                  <c:v>254.57</c:v>
                </c:pt>
                <c:pt idx="207">
                  <c:v>253.18</c:v>
                </c:pt>
                <c:pt idx="208">
                  <c:v>252.28</c:v>
                </c:pt>
                <c:pt idx="209">
                  <c:v>251.3</c:v>
                </c:pt>
                <c:pt idx="210">
                  <c:v>250.59</c:v>
                </c:pt>
                <c:pt idx="211">
                  <c:v>249.86</c:v>
                </c:pt>
                <c:pt idx="212">
                  <c:v>249.42</c:v>
                </c:pt>
                <c:pt idx="213">
                  <c:v>248.94</c:v>
                </c:pt>
                <c:pt idx="214">
                  <c:v>248.62</c:v>
                </c:pt>
                <c:pt idx="215">
                  <c:v>248.23</c:v>
                </c:pt>
                <c:pt idx="216">
                  <c:v>248.39</c:v>
                </c:pt>
                <c:pt idx="217">
                  <c:v>248.07</c:v>
                </c:pt>
                <c:pt idx="218">
                  <c:v>247.87</c:v>
                </c:pt>
                <c:pt idx="219">
                  <c:v>247.72</c:v>
                </c:pt>
                <c:pt idx="220">
                  <c:v>247.63</c:v>
                </c:pt>
                <c:pt idx="221">
                  <c:v>247.95</c:v>
                </c:pt>
                <c:pt idx="222">
                  <c:v>248.07</c:v>
                </c:pt>
                <c:pt idx="223">
                  <c:v>248.46</c:v>
                </c:pt>
                <c:pt idx="224">
                  <c:v>248.76</c:v>
                </c:pt>
                <c:pt idx="225">
                  <c:v>249.43</c:v>
                </c:pt>
                <c:pt idx="226">
                  <c:v>249.96</c:v>
                </c:pt>
                <c:pt idx="227">
                  <c:v>250.51</c:v>
                </c:pt>
                <c:pt idx="228">
                  <c:v>251.21</c:v>
                </c:pt>
                <c:pt idx="229">
                  <c:v>251.78</c:v>
                </c:pt>
                <c:pt idx="230">
                  <c:v>252.5</c:v>
                </c:pt>
                <c:pt idx="231">
                  <c:v>252.95</c:v>
                </c:pt>
                <c:pt idx="232">
                  <c:v>253.62</c:v>
                </c:pt>
                <c:pt idx="233">
                  <c:v>254.48</c:v>
                </c:pt>
                <c:pt idx="234">
                  <c:v>255.12</c:v>
                </c:pt>
                <c:pt idx="235">
                  <c:v>256.12</c:v>
                </c:pt>
                <c:pt idx="236">
                  <c:v>256.72000000000003</c:v>
                </c:pt>
                <c:pt idx="237">
                  <c:v>257.42</c:v>
                </c:pt>
                <c:pt idx="238">
                  <c:v>258.23</c:v>
                </c:pt>
                <c:pt idx="239">
                  <c:v>259.16000000000003</c:v>
                </c:pt>
                <c:pt idx="240">
                  <c:v>259.77</c:v>
                </c:pt>
                <c:pt idx="241">
                  <c:v>260.64999999999998</c:v>
                </c:pt>
                <c:pt idx="242">
                  <c:v>261.20999999999998</c:v>
                </c:pt>
                <c:pt idx="243">
                  <c:v>261.39</c:v>
                </c:pt>
                <c:pt idx="244">
                  <c:v>261.77</c:v>
                </c:pt>
                <c:pt idx="245">
                  <c:v>262.43</c:v>
                </c:pt>
                <c:pt idx="246">
                  <c:v>262.79000000000002</c:v>
                </c:pt>
                <c:pt idx="247">
                  <c:v>263.45999999999998</c:v>
                </c:pt>
                <c:pt idx="248">
                  <c:v>263.99</c:v>
                </c:pt>
                <c:pt idx="249">
                  <c:v>264.63</c:v>
                </c:pt>
                <c:pt idx="250">
                  <c:v>265.3</c:v>
                </c:pt>
                <c:pt idx="251">
                  <c:v>265.52</c:v>
                </c:pt>
                <c:pt idx="252">
                  <c:v>265.76</c:v>
                </c:pt>
                <c:pt idx="253">
                  <c:v>266.12</c:v>
                </c:pt>
                <c:pt idx="254">
                  <c:v>266.60000000000002</c:v>
                </c:pt>
                <c:pt idx="255">
                  <c:v>266.87</c:v>
                </c:pt>
                <c:pt idx="256">
                  <c:v>267.31</c:v>
                </c:pt>
                <c:pt idx="257">
                  <c:v>267.64</c:v>
                </c:pt>
                <c:pt idx="258">
                  <c:v>268.10000000000002</c:v>
                </c:pt>
                <c:pt idx="259">
                  <c:v>268.42</c:v>
                </c:pt>
                <c:pt idx="260">
                  <c:v>269.05</c:v>
                </c:pt>
                <c:pt idx="261">
                  <c:v>269.42</c:v>
                </c:pt>
                <c:pt idx="262">
                  <c:v>269.98</c:v>
                </c:pt>
                <c:pt idx="263">
                  <c:v>270.52999999999997</c:v>
                </c:pt>
                <c:pt idx="264">
                  <c:v>270.91000000000003</c:v>
                </c:pt>
                <c:pt idx="265">
                  <c:v>270.95999999999998</c:v>
                </c:pt>
                <c:pt idx="266">
                  <c:v>271.33</c:v>
                </c:pt>
                <c:pt idx="267">
                  <c:v>271.52999999999997</c:v>
                </c:pt>
                <c:pt idx="268">
                  <c:v>271.73</c:v>
                </c:pt>
                <c:pt idx="269">
                  <c:v>272.42</c:v>
                </c:pt>
                <c:pt idx="270">
                  <c:v>272.49</c:v>
                </c:pt>
                <c:pt idx="271">
                  <c:v>272.41000000000003</c:v>
                </c:pt>
                <c:pt idx="272">
                  <c:v>272.20999999999998</c:v>
                </c:pt>
                <c:pt idx="273">
                  <c:v>271.91000000000003</c:v>
                </c:pt>
                <c:pt idx="274">
                  <c:v>266.72000000000003</c:v>
                </c:pt>
                <c:pt idx="275">
                  <c:v>266.72000000000003</c:v>
                </c:pt>
                <c:pt idx="276">
                  <c:v>265.92</c:v>
                </c:pt>
                <c:pt idx="277">
                  <c:v>264.77999999999997</c:v>
                </c:pt>
                <c:pt idx="278">
                  <c:v>263.88</c:v>
                </c:pt>
                <c:pt idx="279">
                  <c:v>262.73</c:v>
                </c:pt>
                <c:pt idx="280">
                  <c:v>261.58</c:v>
                </c:pt>
                <c:pt idx="281">
                  <c:v>260.38</c:v>
                </c:pt>
                <c:pt idx="282">
                  <c:v>258.98</c:v>
                </c:pt>
                <c:pt idx="283">
                  <c:v>258.89</c:v>
                </c:pt>
                <c:pt idx="284">
                  <c:v>255.55</c:v>
                </c:pt>
                <c:pt idx="285">
                  <c:v>257.72000000000003</c:v>
                </c:pt>
                <c:pt idx="286">
                  <c:v>257.58999999999997</c:v>
                </c:pt>
                <c:pt idx="287">
                  <c:v>257.41000000000003</c:v>
                </c:pt>
                <c:pt idx="288">
                  <c:v>257.38</c:v>
                </c:pt>
                <c:pt idx="289">
                  <c:v>257.37</c:v>
                </c:pt>
                <c:pt idx="290">
                  <c:v>257.35000000000002</c:v>
                </c:pt>
                <c:pt idx="291">
                  <c:v>257.42</c:v>
                </c:pt>
                <c:pt idx="292">
                  <c:v>257.43</c:v>
                </c:pt>
                <c:pt idx="293">
                  <c:v>257.8</c:v>
                </c:pt>
                <c:pt idx="294">
                  <c:v>258.10000000000002</c:v>
                </c:pt>
                <c:pt idx="295">
                  <c:v>259.05</c:v>
                </c:pt>
                <c:pt idx="296">
                  <c:v>259.61</c:v>
                </c:pt>
                <c:pt idx="297">
                  <c:v>260.12</c:v>
                </c:pt>
                <c:pt idx="298">
                  <c:v>260.66000000000003</c:v>
                </c:pt>
                <c:pt idx="299">
                  <c:v>260.99</c:v>
                </c:pt>
                <c:pt idx="300">
                  <c:v>262.06</c:v>
                </c:pt>
                <c:pt idx="301">
                  <c:v>262.66000000000003</c:v>
                </c:pt>
                <c:pt idx="302">
                  <c:v>263.58999999999997</c:v>
                </c:pt>
                <c:pt idx="303">
                  <c:v>264.11</c:v>
                </c:pt>
                <c:pt idx="304">
                  <c:v>264.83</c:v>
                </c:pt>
                <c:pt idx="305">
                  <c:v>265.45999999999998</c:v>
                </c:pt>
                <c:pt idx="306">
                  <c:v>266.14</c:v>
                </c:pt>
                <c:pt idx="307">
                  <c:v>266.48</c:v>
                </c:pt>
                <c:pt idx="308">
                  <c:v>267.16000000000003</c:v>
                </c:pt>
                <c:pt idx="309">
                  <c:v>267.62</c:v>
                </c:pt>
                <c:pt idx="310">
                  <c:v>268.33999999999997</c:v>
                </c:pt>
                <c:pt idx="311">
                  <c:v>268.94</c:v>
                </c:pt>
                <c:pt idx="312">
                  <c:v>269.44</c:v>
                </c:pt>
                <c:pt idx="313">
                  <c:v>269.63</c:v>
                </c:pt>
                <c:pt idx="314">
                  <c:v>269.95999999999998</c:v>
                </c:pt>
                <c:pt idx="315">
                  <c:v>270.61</c:v>
                </c:pt>
                <c:pt idx="316">
                  <c:v>271.01</c:v>
                </c:pt>
                <c:pt idx="317">
                  <c:v>271.13</c:v>
                </c:pt>
                <c:pt idx="318">
                  <c:v>271.20999999999998</c:v>
                </c:pt>
                <c:pt idx="319">
                  <c:v>271.3</c:v>
                </c:pt>
                <c:pt idx="320">
                  <c:v>271.43</c:v>
                </c:pt>
                <c:pt idx="321">
                  <c:v>271.62</c:v>
                </c:pt>
                <c:pt idx="322">
                  <c:v>271.67</c:v>
                </c:pt>
                <c:pt idx="323">
                  <c:v>271.68</c:v>
                </c:pt>
                <c:pt idx="324">
                  <c:v>271.68</c:v>
                </c:pt>
                <c:pt idx="325">
                  <c:v>271.62</c:v>
                </c:pt>
                <c:pt idx="326">
                  <c:v>271.56</c:v>
                </c:pt>
                <c:pt idx="327">
                  <c:v>271.45999999999998</c:v>
                </c:pt>
                <c:pt idx="328">
                  <c:v>271.39</c:v>
                </c:pt>
                <c:pt idx="329">
                  <c:v>268.69</c:v>
                </c:pt>
                <c:pt idx="330">
                  <c:v>268.56</c:v>
                </c:pt>
                <c:pt idx="331">
                  <c:v>268.41000000000003</c:v>
                </c:pt>
                <c:pt idx="332">
                  <c:v>268.02</c:v>
                </c:pt>
                <c:pt idx="333">
                  <c:v>267.13</c:v>
                </c:pt>
                <c:pt idx="334">
                  <c:v>266.44</c:v>
                </c:pt>
                <c:pt idx="335">
                  <c:v>265.45</c:v>
                </c:pt>
                <c:pt idx="336">
                  <c:v>264.83</c:v>
                </c:pt>
                <c:pt idx="337">
                  <c:v>264.64</c:v>
                </c:pt>
                <c:pt idx="338">
                  <c:v>263.75</c:v>
                </c:pt>
                <c:pt idx="339">
                  <c:v>262.85000000000002</c:v>
                </c:pt>
                <c:pt idx="340">
                  <c:v>262.23</c:v>
                </c:pt>
                <c:pt idx="341">
                  <c:v>262.13</c:v>
                </c:pt>
                <c:pt idx="342">
                  <c:v>261.74</c:v>
                </c:pt>
                <c:pt idx="343">
                  <c:v>261.72000000000003</c:v>
                </c:pt>
                <c:pt idx="344">
                  <c:v>259.87</c:v>
                </c:pt>
                <c:pt idx="345">
                  <c:v>259.72000000000003</c:v>
                </c:pt>
                <c:pt idx="346">
                  <c:v>259.56</c:v>
                </c:pt>
                <c:pt idx="347">
                  <c:v>259.49</c:v>
                </c:pt>
                <c:pt idx="348">
                  <c:v>258.98</c:v>
                </c:pt>
                <c:pt idx="349">
                  <c:v>259.08</c:v>
                </c:pt>
                <c:pt idx="350">
                  <c:v>259</c:v>
                </c:pt>
                <c:pt idx="351">
                  <c:v>258.97000000000003</c:v>
                </c:pt>
                <c:pt idx="352">
                  <c:v>258.95999999999998</c:v>
                </c:pt>
                <c:pt idx="353">
                  <c:v>258.89</c:v>
                </c:pt>
                <c:pt idx="354">
                  <c:v>258.8</c:v>
                </c:pt>
                <c:pt idx="355">
                  <c:v>258.70999999999998</c:v>
                </c:pt>
                <c:pt idx="356">
                  <c:v>258.77</c:v>
                </c:pt>
                <c:pt idx="357">
                  <c:v>258.76</c:v>
                </c:pt>
                <c:pt idx="358">
                  <c:v>258.76</c:v>
                </c:pt>
                <c:pt idx="359">
                  <c:v>258.76</c:v>
                </c:pt>
                <c:pt idx="360">
                  <c:v>258.76</c:v>
                </c:pt>
                <c:pt idx="361">
                  <c:v>258.76</c:v>
                </c:pt>
                <c:pt idx="362">
                  <c:v>258.76</c:v>
                </c:pt>
                <c:pt idx="363">
                  <c:v>258.76</c:v>
                </c:pt>
                <c:pt idx="364">
                  <c:v>262.5</c:v>
                </c:pt>
                <c:pt idx="365">
                  <c:v>262.51</c:v>
                </c:pt>
                <c:pt idx="366">
                  <c:v>263.14999999999998</c:v>
                </c:pt>
                <c:pt idx="367">
                  <c:v>263.55</c:v>
                </c:pt>
                <c:pt idx="368">
                  <c:v>264.57</c:v>
                </c:pt>
                <c:pt idx="369">
                  <c:v>265.47000000000003</c:v>
                </c:pt>
                <c:pt idx="370">
                  <c:v>265.86</c:v>
                </c:pt>
                <c:pt idx="371">
                  <c:v>266.02999999999997</c:v>
                </c:pt>
                <c:pt idx="372">
                  <c:v>267.02999999999997</c:v>
                </c:pt>
                <c:pt idx="373">
                  <c:v>267.58</c:v>
                </c:pt>
                <c:pt idx="374">
                  <c:v>268.02</c:v>
                </c:pt>
                <c:pt idx="375">
                  <c:v>268.54000000000002</c:v>
                </c:pt>
                <c:pt idx="376">
                  <c:v>269.05</c:v>
                </c:pt>
                <c:pt idx="377">
                  <c:v>269.3</c:v>
                </c:pt>
                <c:pt idx="378">
                  <c:v>269.31</c:v>
                </c:pt>
                <c:pt idx="379">
                  <c:v>268.89</c:v>
                </c:pt>
                <c:pt idx="380">
                  <c:v>269.26</c:v>
                </c:pt>
                <c:pt idx="381">
                  <c:v>269.54000000000002</c:v>
                </c:pt>
                <c:pt idx="382">
                  <c:v>269.61</c:v>
                </c:pt>
                <c:pt idx="383">
                  <c:v>269.69</c:v>
                </c:pt>
                <c:pt idx="384">
                  <c:v>269.7</c:v>
                </c:pt>
                <c:pt idx="385">
                  <c:v>270.61</c:v>
                </c:pt>
                <c:pt idx="386">
                  <c:v>270.55</c:v>
                </c:pt>
                <c:pt idx="387">
                  <c:v>270.52</c:v>
                </c:pt>
                <c:pt idx="388">
                  <c:v>270.27</c:v>
                </c:pt>
                <c:pt idx="389">
                  <c:v>269.37</c:v>
                </c:pt>
                <c:pt idx="390">
                  <c:v>268.62</c:v>
                </c:pt>
                <c:pt idx="391">
                  <c:v>268.02999999999997</c:v>
                </c:pt>
                <c:pt idx="392">
                  <c:v>267.24</c:v>
                </c:pt>
                <c:pt idx="393">
                  <c:v>266.33999999999997</c:v>
                </c:pt>
                <c:pt idx="394">
                  <c:v>266.01</c:v>
                </c:pt>
                <c:pt idx="395">
                  <c:v>265.64999999999998</c:v>
                </c:pt>
                <c:pt idx="396">
                  <c:v>265.27999999999997</c:v>
                </c:pt>
                <c:pt idx="397">
                  <c:v>264.7</c:v>
                </c:pt>
                <c:pt idx="398">
                  <c:v>264.14999999999998</c:v>
                </c:pt>
                <c:pt idx="399">
                  <c:v>263.66000000000003</c:v>
                </c:pt>
                <c:pt idx="400">
                  <c:v>262.97000000000003</c:v>
                </c:pt>
                <c:pt idx="401">
                  <c:v>262.31</c:v>
                </c:pt>
                <c:pt idx="402">
                  <c:v>261.26</c:v>
                </c:pt>
                <c:pt idx="403">
                  <c:v>260.89999999999998</c:v>
                </c:pt>
                <c:pt idx="404">
                  <c:v>260.63</c:v>
                </c:pt>
                <c:pt idx="405">
                  <c:v>259.66000000000003</c:v>
                </c:pt>
                <c:pt idx="406">
                  <c:v>258.26</c:v>
                </c:pt>
                <c:pt idx="407">
                  <c:v>257.67</c:v>
                </c:pt>
                <c:pt idx="408">
                  <c:v>257.18</c:v>
                </c:pt>
                <c:pt idx="409">
                  <c:v>256.60000000000002</c:v>
                </c:pt>
                <c:pt idx="410">
                  <c:v>255.98</c:v>
                </c:pt>
                <c:pt idx="411">
                  <c:v>255.67</c:v>
                </c:pt>
                <c:pt idx="412">
                  <c:v>254.65</c:v>
                </c:pt>
                <c:pt idx="413">
                  <c:v>253.7</c:v>
                </c:pt>
                <c:pt idx="414">
                  <c:v>253.66</c:v>
                </c:pt>
                <c:pt idx="415">
                  <c:v>252.73</c:v>
                </c:pt>
                <c:pt idx="416">
                  <c:v>251.87</c:v>
                </c:pt>
                <c:pt idx="417">
                  <c:v>251.33</c:v>
                </c:pt>
                <c:pt idx="418">
                  <c:v>250.72</c:v>
                </c:pt>
                <c:pt idx="419">
                  <c:v>250.68</c:v>
                </c:pt>
                <c:pt idx="420">
                  <c:v>250.34</c:v>
                </c:pt>
                <c:pt idx="421">
                  <c:v>250.28</c:v>
                </c:pt>
                <c:pt idx="422">
                  <c:v>252.29</c:v>
                </c:pt>
                <c:pt idx="423">
                  <c:v>252.31</c:v>
                </c:pt>
                <c:pt idx="424">
                  <c:v>252.32</c:v>
                </c:pt>
                <c:pt idx="425">
                  <c:v>252.33</c:v>
                </c:pt>
                <c:pt idx="426">
                  <c:v>252.3</c:v>
                </c:pt>
                <c:pt idx="427">
                  <c:v>252.29</c:v>
                </c:pt>
                <c:pt idx="428">
                  <c:v>252.5</c:v>
                </c:pt>
                <c:pt idx="429">
                  <c:v>252.67</c:v>
                </c:pt>
                <c:pt idx="430">
                  <c:v>253.12</c:v>
                </c:pt>
                <c:pt idx="431">
                  <c:v>253.27</c:v>
                </c:pt>
                <c:pt idx="432">
                  <c:v>253.91</c:v>
                </c:pt>
                <c:pt idx="433">
                  <c:v>254.58</c:v>
                </c:pt>
                <c:pt idx="434">
                  <c:v>255.03</c:v>
                </c:pt>
                <c:pt idx="435">
                  <c:v>255.64</c:v>
                </c:pt>
                <c:pt idx="436">
                  <c:v>256.29000000000002</c:v>
                </c:pt>
                <c:pt idx="437">
                  <c:v>257.11</c:v>
                </c:pt>
                <c:pt idx="438">
                  <c:v>257.49</c:v>
                </c:pt>
                <c:pt idx="439">
                  <c:v>258.12</c:v>
                </c:pt>
                <c:pt idx="440">
                  <c:v>258.57</c:v>
                </c:pt>
                <c:pt idx="441">
                  <c:v>259.39</c:v>
                </c:pt>
                <c:pt idx="442">
                  <c:v>260.08</c:v>
                </c:pt>
                <c:pt idx="443">
                  <c:v>260.8</c:v>
                </c:pt>
                <c:pt idx="444">
                  <c:v>261.14</c:v>
                </c:pt>
                <c:pt idx="445">
                  <c:v>261.74</c:v>
                </c:pt>
                <c:pt idx="446">
                  <c:v>262.58</c:v>
                </c:pt>
                <c:pt idx="447">
                  <c:v>263.12</c:v>
                </c:pt>
                <c:pt idx="448">
                  <c:v>263.89999999999998</c:v>
                </c:pt>
                <c:pt idx="449">
                  <c:v>263.97000000000003</c:v>
                </c:pt>
                <c:pt idx="450">
                  <c:v>264.08</c:v>
                </c:pt>
                <c:pt idx="451">
                  <c:v>264.16000000000003</c:v>
                </c:pt>
                <c:pt idx="452">
                  <c:v>264.55</c:v>
                </c:pt>
                <c:pt idx="453">
                  <c:v>264.64</c:v>
                </c:pt>
                <c:pt idx="454">
                  <c:v>264.91000000000003</c:v>
                </c:pt>
                <c:pt idx="455">
                  <c:v>265.06</c:v>
                </c:pt>
                <c:pt idx="456">
                  <c:v>264.99</c:v>
                </c:pt>
                <c:pt idx="457">
                  <c:v>264.64999999999998</c:v>
                </c:pt>
                <c:pt idx="458">
                  <c:v>264.54000000000002</c:v>
                </c:pt>
              </c:numCache>
            </c:numRef>
          </c:val>
          <c:smooth val="0"/>
          <c:extLst>
            <c:ext xmlns:c16="http://schemas.microsoft.com/office/drawing/2014/chart" uri="{C3380CC4-5D6E-409C-BE32-E72D297353CC}">
              <c16:uniqueId val="{00000000-04E8-4808-A512-694E2EABCF24}"/>
            </c:ext>
          </c:extLst>
        </c:ser>
        <c:dLbls>
          <c:showLegendKey val="0"/>
          <c:showVal val="0"/>
          <c:showCatName val="0"/>
          <c:showSerName val="0"/>
          <c:showPercent val="0"/>
          <c:showBubbleSize val="0"/>
        </c:dLbls>
        <c:smooth val="0"/>
        <c:axId val="48067712"/>
        <c:axId val="48069248"/>
      </c:lineChart>
      <c:dateAx>
        <c:axId val="48067712"/>
        <c:scaling>
          <c:orientation val="minMax"/>
        </c:scaling>
        <c:delete val="0"/>
        <c:axPos val="b"/>
        <c:numFmt formatCode="m/d/yyyy" sourceLinked="1"/>
        <c:majorTickMark val="out"/>
        <c:minorTickMark val="none"/>
        <c:tickLblPos val="nextTo"/>
        <c:txPr>
          <a:bodyPr/>
          <a:lstStyle/>
          <a:p>
            <a:pPr>
              <a:defRPr sz="600"/>
            </a:pPr>
            <a:endParaRPr lang="en-US"/>
          </a:p>
        </c:txPr>
        <c:crossAx val="48069248"/>
        <c:crosses val="autoZero"/>
        <c:auto val="1"/>
        <c:lblOffset val="100"/>
        <c:baseTimeUnit val="days"/>
      </c:dateAx>
      <c:valAx>
        <c:axId val="48069248"/>
        <c:scaling>
          <c:orientation val="minMax"/>
          <c:min val="0"/>
        </c:scaling>
        <c:delete val="0"/>
        <c:axPos val="l"/>
        <c:majorGridlines/>
        <c:title>
          <c:tx>
            <c:rich>
              <a:bodyPr rot="-5400000" vert="horz"/>
              <a:lstStyle/>
              <a:p>
                <a:pPr>
                  <a:defRPr sz="800"/>
                </a:pPr>
                <a:r>
                  <a:rPr lang="en-US" sz="800"/>
                  <a:t>Water Elevation (feet)</a:t>
                </a:r>
              </a:p>
            </c:rich>
          </c:tx>
          <c:overlay val="0"/>
        </c:title>
        <c:numFmt formatCode="General" sourceLinked="1"/>
        <c:majorTickMark val="out"/>
        <c:minorTickMark val="none"/>
        <c:tickLblPos val="nextTo"/>
        <c:txPr>
          <a:bodyPr/>
          <a:lstStyle/>
          <a:p>
            <a:pPr>
              <a:defRPr sz="800"/>
            </a:pPr>
            <a:endParaRPr lang="en-US"/>
          </a:p>
        </c:txPr>
        <c:crossAx val="48067712"/>
        <c:crosses val="autoZero"/>
        <c:crossBetween val="between"/>
      </c:valAx>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Well 7738103</a:t>
            </a:r>
          </a:p>
        </c:rich>
      </c:tx>
      <c:overlay val="0"/>
    </c:title>
    <c:autoTitleDeleted val="0"/>
    <c:plotArea>
      <c:layout/>
      <c:lineChart>
        <c:grouping val="standard"/>
        <c:varyColors val="0"/>
        <c:ser>
          <c:idx val="0"/>
          <c:order val="0"/>
          <c:tx>
            <c:strRef>
              <c:f>WaterLevelsByWell!$G$1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strRef>
              <c:f>WaterLevelsByWell!$B$2:$B$906</c:f>
              <c:strCache>
                <c:ptCount val="899"/>
                <c:pt idx="0">
                  <c:v>11/15/03</c:v>
                </c:pt>
                <c:pt idx="1">
                  <c:v>11/20/03</c:v>
                </c:pt>
                <c:pt idx="2">
                  <c:v>11/25/03</c:v>
                </c:pt>
                <c:pt idx="3">
                  <c:v>11/30/03</c:v>
                </c:pt>
                <c:pt idx="4">
                  <c:v>12/05/03</c:v>
                </c:pt>
                <c:pt idx="5">
                  <c:v>12/10/03</c:v>
                </c:pt>
                <c:pt idx="6">
                  <c:v>12/15/03</c:v>
                </c:pt>
                <c:pt idx="7">
                  <c:v>12/20/03</c:v>
                </c:pt>
                <c:pt idx="8">
                  <c:v>12/25/03</c:v>
                </c:pt>
                <c:pt idx="9">
                  <c:v>12/30/03</c:v>
                </c:pt>
                <c:pt idx="10">
                  <c:v>01/05/04</c:v>
                </c:pt>
                <c:pt idx="11">
                  <c:v>01/10/04</c:v>
                </c:pt>
                <c:pt idx="12">
                  <c:v>01/15/04</c:v>
                </c:pt>
                <c:pt idx="13">
                  <c:v>01/20/04</c:v>
                </c:pt>
                <c:pt idx="14">
                  <c:v>01/25/04</c:v>
                </c:pt>
                <c:pt idx="15">
                  <c:v>01/30/04</c:v>
                </c:pt>
                <c:pt idx="16">
                  <c:v>02/05/04</c:v>
                </c:pt>
                <c:pt idx="17">
                  <c:v>02/10/04</c:v>
                </c:pt>
                <c:pt idx="18">
                  <c:v>02/15/04</c:v>
                </c:pt>
                <c:pt idx="19">
                  <c:v>02/20/04</c:v>
                </c:pt>
                <c:pt idx="20">
                  <c:v>02/25/04</c:v>
                </c:pt>
                <c:pt idx="21">
                  <c:v>02/28/04</c:v>
                </c:pt>
                <c:pt idx="22">
                  <c:v>02/29/04</c:v>
                </c:pt>
                <c:pt idx="23">
                  <c:v>03/05/04</c:v>
                </c:pt>
                <c:pt idx="24">
                  <c:v>03/10/04</c:v>
                </c:pt>
                <c:pt idx="25">
                  <c:v>03/15/04</c:v>
                </c:pt>
                <c:pt idx="26">
                  <c:v>03/20/04</c:v>
                </c:pt>
                <c:pt idx="27">
                  <c:v>03/25/04</c:v>
                </c:pt>
                <c:pt idx="28">
                  <c:v>03/30/04</c:v>
                </c:pt>
                <c:pt idx="29">
                  <c:v>04/05/04</c:v>
                </c:pt>
                <c:pt idx="30">
                  <c:v>04/10/04</c:v>
                </c:pt>
                <c:pt idx="31">
                  <c:v>04/15/04</c:v>
                </c:pt>
                <c:pt idx="32">
                  <c:v>04/20/04</c:v>
                </c:pt>
                <c:pt idx="33">
                  <c:v>04/25/04</c:v>
                </c:pt>
                <c:pt idx="34">
                  <c:v>04/30/04</c:v>
                </c:pt>
                <c:pt idx="35">
                  <c:v>05/05/04</c:v>
                </c:pt>
                <c:pt idx="36">
                  <c:v>05/10/04</c:v>
                </c:pt>
                <c:pt idx="37">
                  <c:v>05/15/04</c:v>
                </c:pt>
                <c:pt idx="38">
                  <c:v>05/20/04</c:v>
                </c:pt>
                <c:pt idx="39">
                  <c:v>05/25/04</c:v>
                </c:pt>
                <c:pt idx="40">
                  <c:v>05/30/04</c:v>
                </c:pt>
                <c:pt idx="41">
                  <c:v>06/05/04</c:v>
                </c:pt>
                <c:pt idx="42">
                  <c:v>06/10/04</c:v>
                </c:pt>
                <c:pt idx="43">
                  <c:v>06/15/04</c:v>
                </c:pt>
                <c:pt idx="44">
                  <c:v>06/20/04</c:v>
                </c:pt>
                <c:pt idx="45">
                  <c:v>06/25/04</c:v>
                </c:pt>
                <c:pt idx="46">
                  <c:v>06/30/04</c:v>
                </c:pt>
                <c:pt idx="47">
                  <c:v>07/05/04</c:v>
                </c:pt>
                <c:pt idx="48">
                  <c:v>07/10/04</c:v>
                </c:pt>
                <c:pt idx="49">
                  <c:v>07/15/04</c:v>
                </c:pt>
                <c:pt idx="50">
                  <c:v>07/20/04</c:v>
                </c:pt>
                <c:pt idx="51">
                  <c:v>07/25/04</c:v>
                </c:pt>
                <c:pt idx="52">
                  <c:v>07/30/04</c:v>
                </c:pt>
                <c:pt idx="53">
                  <c:v>08/05/04</c:v>
                </c:pt>
                <c:pt idx="54">
                  <c:v>08/10/04</c:v>
                </c:pt>
                <c:pt idx="55">
                  <c:v>08/15/04</c:v>
                </c:pt>
                <c:pt idx="56">
                  <c:v>08/20/04</c:v>
                </c:pt>
                <c:pt idx="57">
                  <c:v>08/25/04</c:v>
                </c:pt>
                <c:pt idx="58">
                  <c:v>08/30/04</c:v>
                </c:pt>
                <c:pt idx="59">
                  <c:v>09/05/04</c:v>
                </c:pt>
                <c:pt idx="60">
                  <c:v>09/10/04</c:v>
                </c:pt>
                <c:pt idx="61">
                  <c:v>09/15/04</c:v>
                </c:pt>
                <c:pt idx="62">
                  <c:v>09/20/04</c:v>
                </c:pt>
                <c:pt idx="63">
                  <c:v>09/25/04</c:v>
                </c:pt>
                <c:pt idx="64">
                  <c:v>09/30/04</c:v>
                </c:pt>
                <c:pt idx="65">
                  <c:v>10/05/04</c:v>
                </c:pt>
                <c:pt idx="66">
                  <c:v>10/10/04</c:v>
                </c:pt>
                <c:pt idx="67">
                  <c:v>10/15/04</c:v>
                </c:pt>
                <c:pt idx="68">
                  <c:v>10/20/04</c:v>
                </c:pt>
                <c:pt idx="69">
                  <c:v>03/10/05</c:v>
                </c:pt>
                <c:pt idx="70">
                  <c:v>03/15/05</c:v>
                </c:pt>
                <c:pt idx="71">
                  <c:v>03/20/05</c:v>
                </c:pt>
                <c:pt idx="72">
                  <c:v>03/25/05</c:v>
                </c:pt>
                <c:pt idx="73">
                  <c:v>03/30/05</c:v>
                </c:pt>
                <c:pt idx="74">
                  <c:v>04/05/05</c:v>
                </c:pt>
                <c:pt idx="75">
                  <c:v>04/10/05</c:v>
                </c:pt>
                <c:pt idx="76">
                  <c:v>04/15/05</c:v>
                </c:pt>
                <c:pt idx="77">
                  <c:v>04/20/05</c:v>
                </c:pt>
                <c:pt idx="78">
                  <c:v>04/25/05</c:v>
                </c:pt>
                <c:pt idx="79">
                  <c:v>04/30/05</c:v>
                </c:pt>
                <c:pt idx="80">
                  <c:v>05/05/05</c:v>
                </c:pt>
                <c:pt idx="81">
                  <c:v>05/10/05</c:v>
                </c:pt>
                <c:pt idx="82">
                  <c:v>05/15/05</c:v>
                </c:pt>
                <c:pt idx="83">
                  <c:v>05/20/05</c:v>
                </c:pt>
                <c:pt idx="84">
                  <c:v>05/25/05</c:v>
                </c:pt>
                <c:pt idx="85">
                  <c:v>05/30/05</c:v>
                </c:pt>
                <c:pt idx="86">
                  <c:v>06/05/05</c:v>
                </c:pt>
                <c:pt idx="87">
                  <c:v>06/10/05</c:v>
                </c:pt>
                <c:pt idx="88">
                  <c:v>06/15/05</c:v>
                </c:pt>
                <c:pt idx="89">
                  <c:v>06/20/05</c:v>
                </c:pt>
                <c:pt idx="90">
                  <c:v>06/25/05</c:v>
                </c:pt>
                <c:pt idx="91">
                  <c:v>06/30/05</c:v>
                </c:pt>
                <c:pt idx="92">
                  <c:v>07/05/05</c:v>
                </c:pt>
                <c:pt idx="93">
                  <c:v>07/10/05</c:v>
                </c:pt>
                <c:pt idx="94">
                  <c:v>07/15/05</c:v>
                </c:pt>
                <c:pt idx="95">
                  <c:v>07/20/05</c:v>
                </c:pt>
                <c:pt idx="96">
                  <c:v>07/25/05</c:v>
                </c:pt>
                <c:pt idx="97">
                  <c:v>07/30/05</c:v>
                </c:pt>
                <c:pt idx="98">
                  <c:v>08/05/05</c:v>
                </c:pt>
                <c:pt idx="99">
                  <c:v>08/10/05</c:v>
                </c:pt>
                <c:pt idx="100">
                  <c:v>08/15/05</c:v>
                </c:pt>
                <c:pt idx="101">
                  <c:v>08/20/05</c:v>
                </c:pt>
                <c:pt idx="102">
                  <c:v>08/25/05</c:v>
                </c:pt>
                <c:pt idx="103">
                  <c:v>08/30/05</c:v>
                </c:pt>
                <c:pt idx="104">
                  <c:v>09/05/05</c:v>
                </c:pt>
                <c:pt idx="105">
                  <c:v>09/10/05</c:v>
                </c:pt>
                <c:pt idx="106">
                  <c:v>09/15/05</c:v>
                </c:pt>
                <c:pt idx="107">
                  <c:v>09/20/05</c:v>
                </c:pt>
                <c:pt idx="108">
                  <c:v>09/25/05</c:v>
                </c:pt>
                <c:pt idx="109">
                  <c:v>09/30/05</c:v>
                </c:pt>
                <c:pt idx="110">
                  <c:v>10/05/05</c:v>
                </c:pt>
                <c:pt idx="111">
                  <c:v>10/10/05</c:v>
                </c:pt>
                <c:pt idx="112">
                  <c:v>10/15/05</c:v>
                </c:pt>
                <c:pt idx="113">
                  <c:v>10/20/05</c:v>
                </c:pt>
                <c:pt idx="114">
                  <c:v>10/25/05</c:v>
                </c:pt>
                <c:pt idx="115">
                  <c:v>10/30/05</c:v>
                </c:pt>
                <c:pt idx="116">
                  <c:v>11/05/05</c:v>
                </c:pt>
                <c:pt idx="117">
                  <c:v>11/10/05</c:v>
                </c:pt>
                <c:pt idx="118">
                  <c:v>11/15/05</c:v>
                </c:pt>
                <c:pt idx="119">
                  <c:v>11/20/05</c:v>
                </c:pt>
                <c:pt idx="120">
                  <c:v>11/25/05</c:v>
                </c:pt>
                <c:pt idx="121">
                  <c:v>11/30/05</c:v>
                </c:pt>
                <c:pt idx="122">
                  <c:v>12/05/05</c:v>
                </c:pt>
                <c:pt idx="123">
                  <c:v>12/10/05</c:v>
                </c:pt>
                <c:pt idx="124">
                  <c:v>12/15/05</c:v>
                </c:pt>
                <c:pt idx="125">
                  <c:v>12/20/05</c:v>
                </c:pt>
                <c:pt idx="126">
                  <c:v>12/25/05</c:v>
                </c:pt>
                <c:pt idx="127">
                  <c:v>12/30/05</c:v>
                </c:pt>
                <c:pt idx="128">
                  <c:v>01/05/06</c:v>
                </c:pt>
                <c:pt idx="129">
                  <c:v>01/10/06</c:v>
                </c:pt>
                <c:pt idx="130">
                  <c:v>01/15/06</c:v>
                </c:pt>
                <c:pt idx="131">
                  <c:v>01/20/06</c:v>
                </c:pt>
                <c:pt idx="132">
                  <c:v>01/25/06</c:v>
                </c:pt>
                <c:pt idx="133">
                  <c:v>01/30/06</c:v>
                </c:pt>
                <c:pt idx="134">
                  <c:v>02/05/06</c:v>
                </c:pt>
                <c:pt idx="135">
                  <c:v>02/10/06</c:v>
                </c:pt>
                <c:pt idx="136">
                  <c:v>02/15/06</c:v>
                </c:pt>
                <c:pt idx="137">
                  <c:v>02/20/06</c:v>
                </c:pt>
                <c:pt idx="138">
                  <c:v>02/25/06</c:v>
                </c:pt>
                <c:pt idx="139">
                  <c:v>02/28/06</c:v>
                </c:pt>
                <c:pt idx="140">
                  <c:v>03/05/06</c:v>
                </c:pt>
                <c:pt idx="141">
                  <c:v>03/10/06</c:v>
                </c:pt>
                <c:pt idx="142">
                  <c:v>03/15/06</c:v>
                </c:pt>
                <c:pt idx="143">
                  <c:v>03/20/06</c:v>
                </c:pt>
                <c:pt idx="144">
                  <c:v>03/25/06</c:v>
                </c:pt>
                <c:pt idx="145">
                  <c:v>03/30/06</c:v>
                </c:pt>
                <c:pt idx="146">
                  <c:v>04/05/06</c:v>
                </c:pt>
                <c:pt idx="147">
                  <c:v>04/10/06</c:v>
                </c:pt>
                <c:pt idx="148">
                  <c:v>04/15/06</c:v>
                </c:pt>
                <c:pt idx="149">
                  <c:v>04/20/06</c:v>
                </c:pt>
                <c:pt idx="150">
                  <c:v>04/25/06</c:v>
                </c:pt>
                <c:pt idx="151">
                  <c:v>04/30/06</c:v>
                </c:pt>
                <c:pt idx="152">
                  <c:v>05/05/06</c:v>
                </c:pt>
                <c:pt idx="153">
                  <c:v>05/10/06</c:v>
                </c:pt>
                <c:pt idx="154">
                  <c:v>05/15/06</c:v>
                </c:pt>
                <c:pt idx="155">
                  <c:v>05/20/06</c:v>
                </c:pt>
                <c:pt idx="156">
                  <c:v>05/25/06</c:v>
                </c:pt>
                <c:pt idx="157">
                  <c:v>05/30/06</c:v>
                </c:pt>
                <c:pt idx="158">
                  <c:v>06/05/06</c:v>
                </c:pt>
                <c:pt idx="159">
                  <c:v>06/10/06</c:v>
                </c:pt>
                <c:pt idx="160">
                  <c:v>06/15/06</c:v>
                </c:pt>
                <c:pt idx="161">
                  <c:v>06/20/06</c:v>
                </c:pt>
                <c:pt idx="162">
                  <c:v>06/25/06</c:v>
                </c:pt>
                <c:pt idx="163">
                  <c:v>06/30/06</c:v>
                </c:pt>
                <c:pt idx="164">
                  <c:v>07/05/06</c:v>
                </c:pt>
                <c:pt idx="165">
                  <c:v>07/10/06</c:v>
                </c:pt>
                <c:pt idx="166">
                  <c:v>07/15/06</c:v>
                </c:pt>
                <c:pt idx="167">
                  <c:v>07/20/06</c:v>
                </c:pt>
                <c:pt idx="168">
                  <c:v>07/25/06</c:v>
                </c:pt>
                <c:pt idx="169">
                  <c:v>08/05/06</c:v>
                </c:pt>
                <c:pt idx="170">
                  <c:v>08/20/06</c:v>
                </c:pt>
                <c:pt idx="171">
                  <c:v>08/25/06</c:v>
                </c:pt>
                <c:pt idx="172">
                  <c:v>09/15/06</c:v>
                </c:pt>
                <c:pt idx="173">
                  <c:v>09/20/06</c:v>
                </c:pt>
                <c:pt idx="174">
                  <c:v>09/25/06</c:v>
                </c:pt>
                <c:pt idx="175">
                  <c:v>09/30/06</c:v>
                </c:pt>
                <c:pt idx="176">
                  <c:v>10/05/06</c:v>
                </c:pt>
                <c:pt idx="177">
                  <c:v>10/10/06</c:v>
                </c:pt>
                <c:pt idx="178">
                  <c:v>10/15/06</c:v>
                </c:pt>
                <c:pt idx="179">
                  <c:v>10/20/06</c:v>
                </c:pt>
                <c:pt idx="180">
                  <c:v>10/25/06</c:v>
                </c:pt>
                <c:pt idx="181">
                  <c:v>10/30/06</c:v>
                </c:pt>
                <c:pt idx="182">
                  <c:v>11/05/06</c:v>
                </c:pt>
                <c:pt idx="183">
                  <c:v>11/10/06</c:v>
                </c:pt>
                <c:pt idx="184">
                  <c:v>11/15/06</c:v>
                </c:pt>
                <c:pt idx="185">
                  <c:v>11/20/06</c:v>
                </c:pt>
                <c:pt idx="186">
                  <c:v>11/25/06</c:v>
                </c:pt>
                <c:pt idx="187">
                  <c:v>11/30/06</c:v>
                </c:pt>
                <c:pt idx="188">
                  <c:v>12/05/06</c:v>
                </c:pt>
                <c:pt idx="189">
                  <c:v>12/10/06</c:v>
                </c:pt>
                <c:pt idx="190">
                  <c:v>12/15/06</c:v>
                </c:pt>
                <c:pt idx="191">
                  <c:v>12/20/06</c:v>
                </c:pt>
                <c:pt idx="192">
                  <c:v>12/25/06</c:v>
                </c:pt>
                <c:pt idx="193">
                  <c:v>12/30/06</c:v>
                </c:pt>
                <c:pt idx="194">
                  <c:v>01/05/07</c:v>
                </c:pt>
                <c:pt idx="195">
                  <c:v>01/10/07</c:v>
                </c:pt>
                <c:pt idx="196">
                  <c:v>01/15/07</c:v>
                </c:pt>
                <c:pt idx="197">
                  <c:v>01/20/07</c:v>
                </c:pt>
                <c:pt idx="198">
                  <c:v>01/25/07</c:v>
                </c:pt>
                <c:pt idx="199">
                  <c:v>01/30/07</c:v>
                </c:pt>
                <c:pt idx="200">
                  <c:v>02/05/07</c:v>
                </c:pt>
                <c:pt idx="201">
                  <c:v>02/10/07</c:v>
                </c:pt>
                <c:pt idx="202">
                  <c:v>02/15/07</c:v>
                </c:pt>
                <c:pt idx="203">
                  <c:v>02/20/07</c:v>
                </c:pt>
                <c:pt idx="204">
                  <c:v>02/25/07</c:v>
                </c:pt>
                <c:pt idx="205">
                  <c:v>02/28/07</c:v>
                </c:pt>
                <c:pt idx="206">
                  <c:v>03/05/07</c:v>
                </c:pt>
                <c:pt idx="207">
                  <c:v>03/10/07</c:v>
                </c:pt>
                <c:pt idx="208">
                  <c:v>03/15/07</c:v>
                </c:pt>
                <c:pt idx="209">
                  <c:v>03/20/07</c:v>
                </c:pt>
                <c:pt idx="210">
                  <c:v>03/25/07</c:v>
                </c:pt>
                <c:pt idx="211">
                  <c:v>03/30/07</c:v>
                </c:pt>
                <c:pt idx="212">
                  <c:v>04/05/07</c:v>
                </c:pt>
                <c:pt idx="213">
                  <c:v>04/10/07</c:v>
                </c:pt>
                <c:pt idx="214">
                  <c:v>04/15/07</c:v>
                </c:pt>
                <c:pt idx="215">
                  <c:v>04/20/07</c:v>
                </c:pt>
                <c:pt idx="216">
                  <c:v>04/25/07</c:v>
                </c:pt>
                <c:pt idx="217">
                  <c:v>04/30/07</c:v>
                </c:pt>
                <c:pt idx="218">
                  <c:v>05/05/07</c:v>
                </c:pt>
                <c:pt idx="219">
                  <c:v>05/10/07</c:v>
                </c:pt>
                <c:pt idx="220">
                  <c:v>05/15/07</c:v>
                </c:pt>
                <c:pt idx="221">
                  <c:v>05/20/07</c:v>
                </c:pt>
                <c:pt idx="222">
                  <c:v>05/30/07</c:v>
                </c:pt>
                <c:pt idx="223">
                  <c:v>06/10/07</c:v>
                </c:pt>
                <c:pt idx="224">
                  <c:v>06/15/07</c:v>
                </c:pt>
                <c:pt idx="225">
                  <c:v>06/20/07</c:v>
                </c:pt>
                <c:pt idx="226">
                  <c:v>06/25/07</c:v>
                </c:pt>
                <c:pt idx="227">
                  <c:v>06/30/07</c:v>
                </c:pt>
                <c:pt idx="228">
                  <c:v>07/05/07</c:v>
                </c:pt>
                <c:pt idx="229">
                  <c:v>07/10/07</c:v>
                </c:pt>
                <c:pt idx="230">
                  <c:v>07/15/07</c:v>
                </c:pt>
                <c:pt idx="231">
                  <c:v>07/20/07</c:v>
                </c:pt>
                <c:pt idx="232">
                  <c:v>07/25/07</c:v>
                </c:pt>
                <c:pt idx="233">
                  <c:v>07/30/07</c:v>
                </c:pt>
                <c:pt idx="234">
                  <c:v>08/05/07</c:v>
                </c:pt>
                <c:pt idx="235">
                  <c:v>08/10/07</c:v>
                </c:pt>
                <c:pt idx="236">
                  <c:v>08/15/07</c:v>
                </c:pt>
                <c:pt idx="237">
                  <c:v>08/20/07</c:v>
                </c:pt>
                <c:pt idx="238">
                  <c:v>08/25/07</c:v>
                </c:pt>
                <c:pt idx="239">
                  <c:v>08/30/07</c:v>
                </c:pt>
                <c:pt idx="240">
                  <c:v>09/05/07</c:v>
                </c:pt>
                <c:pt idx="241">
                  <c:v>09/10/07</c:v>
                </c:pt>
                <c:pt idx="242">
                  <c:v>09/15/07</c:v>
                </c:pt>
                <c:pt idx="243">
                  <c:v>09/20/07</c:v>
                </c:pt>
                <c:pt idx="244">
                  <c:v>09/25/07</c:v>
                </c:pt>
                <c:pt idx="245">
                  <c:v>09/30/07</c:v>
                </c:pt>
                <c:pt idx="246">
                  <c:v>10/05/07</c:v>
                </c:pt>
                <c:pt idx="247">
                  <c:v>10/10/07</c:v>
                </c:pt>
                <c:pt idx="248">
                  <c:v>10/15/07</c:v>
                </c:pt>
                <c:pt idx="249">
                  <c:v>10/20/07</c:v>
                </c:pt>
                <c:pt idx="250">
                  <c:v>10/25/07</c:v>
                </c:pt>
                <c:pt idx="251">
                  <c:v>10/30/07</c:v>
                </c:pt>
                <c:pt idx="252">
                  <c:v>11/05/07</c:v>
                </c:pt>
                <c:pt idx="253">
                  <c:v>11/10/07</c:v>
                </c:pt>
                <c:pt idx="254">
                  <c:v>11/15/07</c:v>
                </c:pt>
                <c:pt idx="255">
                  <c:v>11/20/07</c:v>
                </c:pt>
                <c:pt idx="256">
                  <c:v>11/25/07</c:v>
                </c:pt>
                <c:pt idx="257">
                  <c:v>11/30/07</c:v>
                </c:pt>
                <c:pt idx="258">
                  <c:v>12/05/07</c:v>
                </c:pt>
                <c:pt idx="259">
                  <c:v>12/10/07</c:v>
                </c:pt>
                <c:pt idx="260">
                  <c:v>12/15/07</c:v>
                </c:pt>
                <c:pt idx="261">
                  <c:v>12/20/07</c:v>
                </c:pt>
                <c:pt idx="262">
                  <c:v>12/25/07</c:v>
                </c:pt>
                <c:pt idx="263">
                  <c:v>12/30/07</c:v>
                </c:pt>
                <c:pt idx="264">
                  <c:v>01/05/08</c:v>
                </c:pt>
                <c:pt idx="265">
                  <c:v>01/10/08</c:v>
                </c:pt>
                <c:pt idx="266">
                  <c:v>01/15/08</c:v>
                </c:pt>
                <c:pt idx="267">
                  <c:v>01/20/08</c:v>
                </c:pt>
                <c:pt idx="268">
                  <c:v>01/25/08</c:v>
                </c:pt>
                <c:pt idx="269">
                  <c:v>01/30/08</c:v>
                </c:pt>
                <c:pt idx="270">
                  <c:v>02/05/08</c:v>
                </c:pt>
                <c:pt idx="271">
                  <c:v>02/10/08</c:v>
                </c:pt>
                <c:pt idx="272">
                  <c:v>02/15/08</c:v>
                </c:pt>
                <c:pt idx="273">
                  <c:v>02/25/08</c:v>
                </c:pt>
                <c:pt idx="274">
                  <c:v>02/28/08</c:v>
                </c:pt>
                <c:pt idx="275">
                  <c:v>03/05/08</c:v>
                </c:pt>
                <c:pt idx="276">
                  <c:v>03/10/08</c:v>
                </c:pt>
                <c:pt idx="277">
                  <c:v>03/15/08</c:v>
                </c:pt>
                <c:pt idx="278">
                  <c:v>03/20/08</c:v>
                </c:pt>
                <c:pt idx="279">
                  <c:v>03/25/08</c:v>
                </c:pt>
                <c:pt idx="280">
                  <c:v>03/30/08</c:v>
                </c:pt>
                <c:pt idx="281">
                  <c:v>04/05/08</c:v>
                </c:pt>
                <c:pt idx="282">
                  <c:v>04/10/08</c:v>
                </c:pt>
                <c:pt idx="283">
                  <c:v>04/15/08</c:v>
                </c:pt>
                <c:pt idx="284">
                  <c:v>04/20/08</c:v>
                </c:pt>
                <c:pt idx="285">
                  <c:v>04/25/08</c:v>
                </c:pt>
                <c:pt idx="286">
                  <c:v>05/05/08</c:v>
                </c:pt>
                <c:pt idx="287">
                  <c:v>05/10/08</c:v>
                </c:pt>
                <c:pt idx="288">
                  <c:v>05/15/08</c:v>
                </c:pt>
                <c:pt idx="289">
                  <c:v>05/20/08</c:v>
                </c:pt>
                <c:pt idx="290">
                  <c:v>05/25/08</c:v>
                </c:pt>
                <c:pt idx="291">
                  <c:v>05/30/08</c:v>
                </c:pt>
                <c:pt idx="292">
                  <c:v>06/05/08</c:v>
                </c:pt>
                <c:pt idx="293">
                  <c:v>06/10/08</c:v>
                </c:pt>
                <c:pt idx="294">
                  <c:v>06/15/08</c:v>
                </c:pt>
                <c:pt idx="295">
                  <c:v>06/20/08</c:v>
                </c:pt>
                <c:pt idx="296">
                  <c:v>06/25/08</c:v>
                </c:pt>
                <c:pt idx="297">
                  <c:v>06/30/08</c:v>
                </c:pt>
                <c:pt idx="298">
                  <c:v>07/05/08</c:v>
                </c:pt>
                <c:pt idx="299">
                  <c:v>07/10/08</c:v>
                </c:pt>
                <c:pt idx="300">
                  <c:v>07/15/08</c:v>
                </c:pt>
                <c:pt idx="301">
                  <c:v>07/20/08</c:v>
                </c:pt>
                <c:pt idx="302">
                  <c:v>07/25/08</c:v>
                </c:pt>
                <c:pt idx="303">
                  <c:v>07/30/08</c:v>
                </c:pt>
                <c:pt idx="304">
                  <c:v>08/05/08</c:v>
                </c:pt>
                <c:pt idx="305">
                  <c:v>08/10/08</c:v>
                </c:pt>
                <c:pt idx="306">
                  <c:v>08/15/08</c:v>
                </c:pt>
                <c:pt idx="307">
                  <c:v>08/25/08</c:v>
                </c:pt>
                <c:pt idx="308">
                  <c:v>04/20/09</c:v>
                </c:pt>
                <c:pt idx="309">
                  <c:v>04/25/09</c:v>
                </c:pt>
                <c:pt idx="310">
                  <c:v>04/30/09</c:v>
                </c:pt>
                <c:pt idx="311">
                  <c:v>05/05/09</c:v>
                </c:pt>
                <c:pt idx="312">
                  <c:v>05/10/09</c:v>
                </c:pt>
                <c:pt idx="313">
                  <c:v>05/15/09</c:v>
                </c:pt>
                <c:pt idx="314">
                  <c:v>05/20/09</c:v>
                </c:pt>
                <c:pt idx="315">
                  <c:v>05/25/09</c:v>
                </c:pt>
                <c:pt idx="316">
                  <c:v>05/30/09</c:v>
                </c:pt>
                <c:pt idx="317">
                  <c:v>06/05/09</c:v>
                </c:pt>
                <c:pt idx="318">
                  <c:v>06/10/09</c:v>
                </c:pt>
                <c:pt idx="319">
                  <c:v>06/15/09</c:v>
                </c:pt>
                <c:pt idx="320">
                  <c:v>06/20/09</c:v>
                </c:pt>
                <c:pt idx="321">
                  <c:v>06/25/09</c:v>
                </c:pt>
                <c:pt idx="322">
                  <c:v>06/30/09</c:v>
                </c:pt>
                <c:pt idx="323">
                  <c:v>07/05/09</c:v>
                </c:pt>
                <c:pt idx="324">
                  <c:v>07/10/09</c:v>
                </c:pt>
                <c:pt idx="325">
                  <c:v>07/15/09</c:v>
                </c:pt>
                <c:pt idx="326">
                  <c:v>07/20/09</c:v>
                </c:pt>
                <c:pt idx="327">
                  <c:v>07/25/09</c:v>
                </c:pt>
                <c:pt idx="328">
                  <c:v>07/30/09</c:v>
                </c:pt>
                <c:pt idx="329">
                  <c:v>08/05/09</c:v>
                </c:pt>
                <c:pt idx="330">
                  <c:v>08/10/09</c:v>
                </c:pt>
                <c:pt idx="331">
                  <c:v>08/15/09</c:v>
                </c:pt>
                <c:pt idx="332">
                  <c:v>08/20/09</c:v>
                </c:pt>
                <c:pt idx="333">
                  <c:v>08/25/09</c:v>
                </c:pt>
                <c:pt idx="334">
                  <c:v>08/30/09</c:v>
                </c:pt>
                <c:pt idx="335">
                  <c:v>09/05/09</c:v>
                </c:pt>
                <c:pt idx="336">
                  <c:v>09/10/09</c:v>
                </c:pt>
                <c:pt idx="337">
                  <c:v>09/15/09</c:v>
                </c:pt>
                <c:pt idx="338">
                  <c:v>09/20/09</c:v>
                </c:pt>
                <c:pt idx="339">
                  <c:v>09/25/09</c:v>
                </c:pt>
                <c:pt idx="340">
                  <c:v>11/10/09</c:v>
                </c:pt>
                <c:pt idx="341">
                  <c:v>11/15/09</c:v>
                </c:pt>
                <c:pt idx="342">
                  <c:v>11/20/09</c:v>
                </c:pt>
                <c:pt idx="343">
                  <c:v>11/25/09</c:v>
                </c:pt>
                <c:pt idx="344">
                  <c:v>11/30/09</c:v>
                </c:pt>
                <c:pt idx="345">
                  <c:v>12/05/09</c:v>
                </c:pt>
                <c:pt idx="346">
                  <c:v>12/10/09</c:v>
                </c:pt>
                <c:pt idx="347">
                  <c:v>12/15/09</c:v>
                </c:pt>
                <c:pt idx="348">
                  <c:v>12/20/09</c:v>
                </c:pt>
                <c:pt idx="349">
                  <c:v>12/25/09</c:v>
                </c:pt>
                <c:pt idx="350">
                  <c:v>12/30/09</c:v>
                </c:pt>
                <c:pt idx="351">
                  <c:v>01/05/10</c:v>
                </c:pt>
                <c:pt idx="352">
                  <c:v>01/10/10</c:v>
                </c:pt>
                <c:pt idx="353">
                  <c:v>01/15/10</c:v>
                </c:pt>
                <c:pt idx="354">
                  <c:v>01/20/10</c:v>
                </c:pt>
                <c:pt idx="355">
                  <c:v>01/25/10</c:v>
                </c:pt>
                <c:pt idx="356">
                  <c:v>01/30/10</c:v>
                </c:pt>
                <c:pt idx="357">
                  <c:v>02/05/10</c:v>
                </c:pt>
                <c:pt idx="358">
                  <c:v>02/10/10</c:v>
                </c:pt>
                <c:pt idx="359">
                  <c:v>02/15/10</c:v>
                </c:pt>
                <c:pt idx="360">
                  <c:v>02/20/10</c:v>
                </c:pt>
                <c:pt idx="361">
                  <c:v>02/25/10</c:v>
                </c:pt>
                <c:pt idx="362">
                  <c:v>03/05/10</c:v>
                </c:pt>
                <c:pt idx="363">
                  <c:v>03/10/10</c:v>
                </c:pt>
                <c:pt idx="364">
                  <c:v>03/15/10</c:v>
                </c:pt>
                <c:pt idx="365">
                  <c:v>03/20/10</c:v>
                </c:pt>
                <c:pt idx="366">
                  <c:v>03/25/10</c:v>
                </c:pt>
                <c:pt idx="367">
                  <c:v>03/30/10</c:v>
                </c:pt>
                <c:pt idx="368">
                  <c:v>04/05/10</c:v>
                </c:pt>
                <c:pt idx="369">
                  <c:v>04/10/10</c:v>
                </c:pt>
                <c:pt idx="370">
                  <c:v>04/15/10</c:v>
                </c:pt>
                <c:pt idx="371">
                  <c:v>04/20/10</c:v>
                </c:pt>
                <c:pt idx="372">
                  <c:v>04/25/10</c:v>
                </c:pt>
                <c:pt idx="373">
                  <c:v>04/30/10</c:v>
                </c:pt>
                <c:pt idx="374">
                  <c:v>05/05/10</c:v>
                </c:pt>
                <c:pt idx="375">
                  <c:v>05/10/10</c:v>
                </c:pt>
                <c:pt idx="376">
                  <c:v>05/15/10</c:v>
                </c:pt>
                <c:pt idx="377">
                  <c:v>05/20/10</c:v>
                </c:pt>
                <c:pt idx="378">
                  <c:v>05/25/10</c:v>
                </c:pt>
                <c:pt idx="379">
                  <c:v>05/30/10</c:v>
                </c:pt>
                <c:pt idx="380">
                  <c:v>06/05/10</c:v>
                </c:pt>
                <c:pt idx="381">
                  <c:v>06/10/10</c:v>
                </c:pt>
                <c:pt idx="382">
                  <c:v>06/15/10</c:v>
                </c:pt>
                <c:pt idx="383">
                  <c:v>06/25/10</c:v>
                </c:pt>
                <c:pt idx="384">
                  <c:v>07/05/10</c:v>
                </c:pt>
                <c:pt idx="385">
                  <c:v>07/10/10</c:v>
                </c:pt>
                <c:pt idx="386">
                  <c:v>07/15/10</c:v>
                </c:pt>
                <c:pt idx="387">
                  <c:v>07/20/10</c:v>
                </c:pt>
                <c:pt idx="388">
                  <c:v>07/25/10</c:v>
                </c:pt>
                <c:pt idx="389">
                  <c:v>07/30/10</c:v>
                </c:pt>
                <c:pt idx="390">
                  <c:v>08/05/10</c:v>
                </c:pt>
                <c:pt idx="391">
                  <c:v>08/10/10</c:v>
                </c:pt>
                <c:pt idx="392">
                  <c:v>08/15/10</c:v>
                </c:pt>
                <c:pt idx="393">
                  <c:v>08/20/10</c:v>
                </c:pt>
                <c:pt idx="394">
                  <c:v>08/25/10</c:v>
                </c:pt>
                <c:pt idx="395">
                  <c:v>08/30/10</c:v>
                </c:pt>
                <c:pt idx="396">
                  <c:v>09/05/10</c:v>
                </c:pt>
                <c:pt idx="397">
                  <c:v>09/10/10</c:v>
                </c:pt>
                <c:pt idx="398">
                  <c:v>09/15/10</c:v>
                </c:pt>
                <c:pt idx="399">
                  <c:v>09/25/10</c:v>
                </c:pt>
                <c:pt idx="400">
                  <c:v>09/30/10</c:v>
                </c:pt>
                <c:pt idx="401">
                  <c:v>10/05/10</c:v>
                </c:pt>
                <c:pt idx="402">
                  <c:v>10/10/10</c:v>
                </c:pt>
                <c:pt idx="403">
                  <c:v>10/15/10</c:v>
                </c:pt>
                <c:pt idx="404">
                  <c:v>10/20/10</c:v>
                </c:pt>
                <c:pt idx="405">
                  <c:v>10/25/10</c:v>
                </c:pt>
                <c:pt idx="406">
                  <c:v>10/30/10</c:v>
                </c:pt>
                <c:pt idx="407">
                  <c:v>11/05/10</c:v>
                </c:pt>
                <c:pt idx="408">
                  <c:v>11/10/10</c:v>
                </c:pt>
                <c:pt idx="409">
                  <c:v>11/15/10</c:v>
                </c:pt>
                <c:pt idx="410">
                  <c:v>11/20/10</c:v>
                </c:pt>
                <c:pt idx="411">
                  <c:v>11/25/10</c:v>
                </c:pt>
                <c:pt idx="412">
                  <c:v>11/30/10</c:v>
                </c:pt>
                <c:pt idx="413">
                  <c:v>12/15/10</c:v>
                </c:pt>
                <c:pt idx="414">
                  <c:v>12/20/10</c:v>
                </c:pt>
                <c:pt idx="415">
                  <c:v>12/25/10</c:v>
                </c:pt>
                <c:pt idx="416">
                  <c:v>12/30/10</c:v>
                </c:pt>
                <c:pt idx="417">
                  <c:v>01/05/11</c:v>
                </c:pt>
                <c:pt idx="418">
                  <c:v>01/20/11</c:v>
                </c:pt>
                <c:pt idx="419">
                  <c:v>01/30/11</c:v>
                </c:pt>
                <c:pt idx="420">
                  <c:v>02/10/11</c:v>
                </c:pt>
                <c:pt idx="421">
                  <c:v>02/20/11</c:v>
                </c:pt>
                <c:pt idx="422">
                  <c:v>02/25/11</c:v>
                </c:pt>
                <c:pt idx="423">
                  <c:v>03/10/11</c:v>
                </c:pt>
                <c:pt idx="424">
                  <c:v>03/20/11</c:v>
                </c:pt>
                <c:pt idx="425">
                  <c:v>03/25/11</c:v>
                </c:pt>
                <c:pt idx="426">
                  <c:v>04/10/11</c:v>
                </c:pt>
                <c:pt idx="427">
                  <c:v>04/15/11</c:v>
                </c:pt>
                <c:pt idx="428">
                  <c:v>05/05/11</c:v>
                </c:pt>
                <c:pt idx="429">
                  <c:v>05/10/11</c:v>
                </c:pt>
                <c:pt idx="430">
                  <c:v>05/15/11</c:v>
                </c:pt>
                <c:pt idx="431">
                  <c:v>05/20/11</c:v>
                </c:pt>
                <c:pt idx="432">
                  <c:v>05/25/11</c:v>
                </c:pt>
                <c:pt idx="433">
                  <c:v>06/15/11</c:v>
                </c:pt>
                <c:pt idx="434">
                  <c:v>06/20/11</c:v>
                </c:pt>
                <c:pt idx="435">
                  <c:v>06/25/11</c:v>
                </c:pt>
                <c:pt idx="436">
                  <c:v>06/30/11</c:v>
                </c:pt>
                <c:pt idx="437">
                  <c:v>07/05/11</c:v>
                </c:pt>
                <c:pt idx="438">
                  <c:v>07/10/11</c:v>
                </c:pt>
                <c:pt idx="439">
                  <c:v>07/15/11</c:v>
                </c:pt>
                <c:pt idx="440">
                  <c:v>07/20/11</c:v>
                </c:pt>
                <c:pt idx="441">
                  <c:v>07/25/11</c:v>
                </c:pt>
                <c:pt idx="442">
                  <c:v>07/30/11</c:v>
                </c:pt>
                <c:pt idx="443">
                  <c:v>11/20/11</c:v>
                </c:pt>
                <c:pt idx="444">
                  <c:v>11/25/11</c:v>
                </c:pt>
                <c:pt idx="445">
                  <c:v>11/30/11</c:v>
                </c:pt>
                <c:pt idx="446">
                  <c:v>12/05/11</c:v>
                </c:pt>
                <c:pt idx="447">
                  <c:v>12/10/11</c:v>
                </c:pt>
                <c:pt idx="448">
                  <c:v>12/15/11</c:v>
                </c:pt>
                <c:pt idx="449">
                  <c:v>12/20/11</c:v>
                </c:pt>
                <c:pt idx="450">
                  <c:v>12/25/11</c:v>
                </c:pt>
                <c:pt idx="451">
                  <c:v>12/30/11</c:v>
                </c:pt>
                <c:pt idx="452">
                  <c:v>01/24/12</c:v>
                </c:pt>
                <c:pt idx="453">
                  <c:v>02/05/12</c:v>
                </c:pt>
                <c:pt idx="454">
                  <c:v>02/10/12</c:v>
                </c:pt>
                <c:pt idx="455">
                  <c:v>02/15/12</c:v>
                </c:pt>
                <c:pt idx="456">
                  <c:v>02/20/12</c:v>
                </c:pt>
                <c:pt idx="457">
                  <c:v>02/25/12</c:v>
                </c:pt>
                <c:pt idx="458">
                  <c:v>02/28/12</c:v>
                </c:pt>
                <c:pt idx="459">
                  <c:v>03/10/12</c:v>
                </c:pt>
                <c:pt idx="460">
                  <c:v>03/15/12</c:v>
                </c:pt>
                <c:pt idx="461">
                  <c:v>03/20/12</c:v>
                </c:pt>
                <c:pt idx="462">
                  <c:v>03/25/12</c:v>
                </c:pt>
                <c:pt idx="463">
                  <c:v>03/30/12</c:v>
                </c:pt>
                <c:pt idx="464">
                  <c:v>04/05/12</c:v>
                </c:pt>
                <c:pt idx="465">
                  <c:v>04/10/12</c:v>
                </c:pt>
                <c:pt idx="466">
                  <c:v>04/20/12</c:v>
                </c:pt>
                <c:pt idx="467">
                  <c:v>04/25/12</c:v>
                </c:pt>
                <c:pt idx="468">
                  <c:v>04/30/12</c:v>
                </c:pt>
                <c:pt idx="469">
                  <c:v>05/05/12</c:v>
                </c:pt>
                <c:pt idx="470">
                  <c:v>05/10/12</c:v>
                </c:pt>
                <c:pt idx="471">
                  <c:v>05/15/12</c:v>
                </c:pt>
                <c:pt idx="472">
                  <c:v>05/20/12</c:v>
                </c:pt>
                <c:pt idx="473">
                  <c:v>05/25/12</c:v>
                </c:pt>
                <c:pt idx="474">
                  <c:v>05/30/12</c:v>
                </c:pt>
                <c:pt idx="475">
                  <c:v>06/05/12</c:v>
                </c:pt>
                <c:pt idx="476">
                  <c:v>06/10/12</c:v>
                </c:pt>
                <c:pt idx="477">
                  <c:v>06/15/12</c:v>
                </c:pt>
                <c:pt idx="478">
                  <c:v>06/20/12</c:v>
                </c:pt>
                <c:pt idx="479">
                  <c:v>06/25/12</c:v>
                </c:pt>
                <c:pt idx="480">
                  <c:v>06/30/12</c:v>
                </c:pt>
                <c:pt idx="481">
                  <c:v>07/05/12</c:v>
                </c:pt>
                <c:pt idx="482">
                  <c:v>07/10/12</c:v>
                </c:pt>
                <c:pt idx="483">
                  <c:v>07/15/12</c:v>
                </c:pt>
                <c:pt idx="484">
                  <c:v>07/20/12</c:v>
                </c:pt>
                <c:pt idx="485">
                  <c:v>07/25/12</c:v>
                </c:pt>
                <c:pt idx="486">
                  <c:v>07/30/12</c:v>
                </c:pt>
                <c:pt idx="487">
                  <c:v>08/05/12</c:v>
                </c:pt>
                <c:pt idx="488">
                  <c:v>08/20/12</c:v>
                </c:pt>
                <c:pt idx="489">
                  <c:v>08/25/12</c:v>
                </c:pt>
                <c:pt idx="490">
                  <c:v>08/30/12</c:v>
                </c:pt>
                <c:pt idx="491">
                  <c:v>09/05/12</c:v>
                </c:pt>
                <c:pt idx="492">
                  <c:v>09/10/12</c:v>
                </c:pt>
                <c:pt idx="493">
                  <c:v>09/15/12</c:v>
                </c:pt>
                <c:pt idx="494">
                  <c:v>09/20/12</c:v>
                </c:pt>
                <c:pt idx="495">
                  <c:v>09/25/12</c:v>
                </c:pt>
                <c:pt idx="496">
                  <c:v>09/30/12</c:v>
                </c:pt>
                <c:pt idx="497">
                  <c:v>10/05/12</c:v>
                </c:pt>
                <c:pt idx="498">
                  <c:v>10/10/12</c:v>
                </c:pt>
                <c:pt idx="499">
                  <c:v>10/15/12</c:v>
                </c:pt>
                <c:pt idx="500">
                  <c:v>10/20/12</c:v>
                </c:pt>
                <c:pt idx="501">
                  <c:v>10/25/12</c:v>
                </c:pt>
                <c:pt idx="502">
                  <c:v>10/30/12</c:v>
                </c:pt>
                <c:pt idx="503">
                  <c:v>11/10/12</c:v>
                </c:pt>
                <c:pt idx="504">
                  <c:v>11/15/12</c:v>
                </c:pt>
                <c:pt idx="505">
                  <c:v>11/25/12</c:v>
                </c:pt>
                <c:pt idx="506">
                  <c:v>11/27/12</c:v>
                </c:pt>
                <c:pt idx="507">
                  <c:v>11/30/12</c:v>
                </c:pt>
                <c:pt idx="508">
                  <c:v>12/05/12</c:v>
                </c:pt>
                <c:pt idx="509">
                  <c:v>12/10/12</c:v>
                </c:pt>
                <c:pt idx="510">
                  <c:v>12/15/12</c:v>
                </c:pt>
                <c:pt idx="511">
                  <c:v>12/20/12</c:v>
                </c:pt>
                <c:pt idx="512">
                  <c:v>12/25/12</c:v>
                </c:pt>
                <c:pt idx="513">
                  <c:v>12/30/12</c:v>
                </c:pt>
                <c:pt idx="514">
                  <c:v>01/05/13</c:v>
                </c:pt>
                <c:pt idx="515">
                  <c:v>01/10/13</c:v>
                </c:pt>
                <c:pt idx="516">
                  <c:v>01/15/13</c:v>
                </c:pt>
                <c:pt idx="517">
                  <c:v>01/20/13</c:v>
                </c:pt>
                <c:pt idx="518">
                  <c:v>01/24/13</c:v>
                </c:pt>
                <c:pt idx="519">
                  <c:v>01/25/13</c:v>
                </c:pt>
                <c:pt idx="520">
                  <c:v>01/30/13</c:v>
                </c:pt>
                <c:pt idx="521">
                  <c:v>02/05/13</c:v>
                </c:pt>
                <c:pt idx="522">
                  <c:v>02/10/13</c:v>
                </c:pt>
                <c:pt idx="523">
                  <c:v>02/15/13</c:v>
                </c:pt>
                <c:pt idx="524">
                  <c:v>02/20/13</c:v>
                </c:pt>
                <c:pt idx="525">
                  <c:v>02/25/13</c:v>
                </c:pt>
                <c:pt idx="526">
                  <c:v>02/28/13</c:v>
                </c:pt>
                <c:pt idx="527">
                  <c:v>03/05/13</c:v>
                </c:pt>
                <c:pt idx="528">
                  <c:v>03/10/13</c:v>
                </c:pt>
                <c:pt idx="529">
                  <c:v>03/15/13</c:v>
                </c:pt>
                <c:pt idx="530">
                  <c:v>03/20/13</c:v>
                </c:pt>
                <c:pt idx="531">
                  <c:v>03/25/13</c:v>
                </c:pt>
                <c:pt idx="532">
                  <c:v>03/30/13</c:v>
                </c:pt>
                <c:pt idx="533">
                  <c:v>04/05/13</c:v>
                </c:pt>
                <c:pt idx="534">
                  <c:v>04/10/13</c:v>
                </c:pt>
                <c:pt idx="535">
                  <c:v>04/15/13</c:v>
                </c:pt>
                <c:pt idx="536">
                  <c:v>04/20/13</c:v>
                </c:pt>
                <c:pt idx="537">
                  <c:v>04/25/13</c:v>
                </c:pt>
                <c:pt idx="538">
                  <c:v>04/30/13</c:v>
                </c:pt>
                <c:pt idx="539">
                  <c:v>05/05/13</c:v>
                </c:pt>
                <c:pt idx="540">
                  <c:v>05/10/13</c:v>
                </c:pt>
                <c:pt idx="541">
                  <c:v>05/15/13</c:v>
                </c:pt>
                <c:pt idx="542">
                  <c:v>05/20/13</c:v>
                </c:pt>
                <c:pt idx="543">
                  <c:v>05/25/13</c:v>
                </c:pt>
                <c:pt idx="544">
                  <c:v>05/30/13</c:v>
                </c:pt>
                <c:pt idx="545">
                  <c:v>06/05/13</c:v>
                </c:pt>
                <c:pt idx="546">
                  <c:v>06/15/13</c:v>
                </c:pt>
                <c:pt idx="547">
                  <c:v>06/30/13</c:v>
                </c:pt>
                <c:pt idx="548">
                  <c:v>07/05/13</c:v>
                </c:pt>
                <c:pt idx="549">
                  <c:v>07/10/13</c:v>
                </c:pt>
                <c:pt idx="550">
                  <c:v>07/15/13</c:v>
                </c:pt>
                <c:pt idx="551">
                  <c:v>07/20/13</c:v>
                </c:pt>
                <c:pt idx="552">
                  <c:v>07/25/13</c:v>
                </c:pt>
                <c:pt idx="553">
                  <c:v>07/30/13</c:v>
                </c:pt>
                <c:pt idx="554">
                  <c:v>08/05/13</c:v>
                </c:pt>
                <c:pt idx="555">
                  <c:v>08/10/13</c:v>
                </c:pt>
                <c:pt idx="556">
                  <c:v>08/15/13</c:v>
                </c:pt>
                <c:pt idx="557">
                  <c:v>08/20/13</c:v>
                </c:pt>
                <c:pt idx="558">
                  <c:v>08/25/13</c:v>
                </c:pt>
                <c:pt idx="559">
                  <c:v>08/30/13</c:v>
                </c:pt>
                <c:pt idx="560">
                  <c:v>09/05/13</c:v>
                </c:pt>
                <c:pt idx="561">
                  <c:v>09/10/13</c:v>
                </c:pt>
                <c:pt idx="562">
                  <c:v>09/15/13</c:v>
                </c:pt>
                <c:pt idx="563">
                  <c:v>09/20/13</c:v>
                </c:pt>
                <c:pt idx="564">
                  <c:v>09/25/13</c:v>
                </c:pt>
                <c:pt idx="565">
                  <c:v>09/30/13</c:v>
                </c:pt>
                <c:pt idx="566">
                  <c:v>10/05/13</c:v>
                </c:pt>
                <c:pt idx="567">
                  <c:v>10/10/13</c:v>
                </c:pt>
                <c:pt idx="568">
                  <c:v>10/15/13</c:v>
                </c:pt>
                <c:pt idx="569">
                  <c:v>10/20/13</c:v>
                </c:pt>
                <c:pt idx="570">
                  <c:v>10/25/13</c:v>
                </c:pt>
                <c:pt idx="571">
                  <c:v>10/30/13</c:v>
                </c:pt>
                <c:pt idx="572">
                  <c:v>11/05/13</c:v>
                </c:pt>
                <c:pt idx="573">
                  <c:v>11/10/13</c:v>
                </c:pt>
                <c:pt idx="574">
                  <c:v>11/15/13</c:v>
                </c:pt>
                <c:pt idx="575">
                  <c:v>11/20/13</c:v>
                </c:pt>
                <c:pt idx="576">
                  <c:v>11/25/13</c:v>
                </c:pt>
                <c:pt idx="577">
                  <c:v>11/30/13</c:v>
                </c:pt>
                <c:pt idx="578">
                  <c:v>12/05/13</c:v>
                </c:pt>
                <c:pt idx="579">
                  <c:v>12/10/13</c:v>
                </c:pt>
                <c:pt idx="580">
                  <c:v>12/15/13</c:v>
                </c:pt>
                <c:pt idx="581">
                  <c:v>12/20/13</c:v>
                </c:pt>
                <c:pt idx="582">
                  <c:v>12/25/13</c:v>
                </c:pt>
                <c:pt idx="583">
                  <c:v>12/30/13</c:v>
                </c:pt>
                <c:pt idx="584">
                  <c:v>01/05/14</c:v>
                </c:pt>
                <c:pt idx="585">
                  <c:v>01/10/14</c:v>
                </c:pt>
                <c:pt idx="586">
                  <c:v>01/15/14</c:v>
                </c:pt>
                <c:pt idx="587">
                  <c:v>01/20/14</c:v>
                </c:pt>
                <c:pt idx="588">
                  <c:v>01/25/14</c:v>
                </c:pt>
                <c:pt idx="589">
                  <c:v>01/30/14</c:v>
                </c:pt>
                <c:pt idx="590">
                  <c:v>02/05/14</c:v>
                </c:pt>
                <c:pt idx="591">
                  <c:v>02/10/14</c:v>
                </c:pt>
                <c:pt idx="592">
                  <c:v>02/15/14</c:v>
                </c:pt>
                <c:pt idx="593">
                  <c:v>02/20/14</c:v>
                </c:pt>
                <c:pt idx="594">
                  <c:v>02/25/14</c:v>
                </c:pt>
                <c:pt idx="595">
                  <c:v>02/28/14</c:v>
                </c:pt>
                <c:pt idx="596">
                  <c:v>03/05/14</c:v>
                </c:pt>
                <c:pt idx="597">
                  <c:v>03/10/14</c:v>
                </c:pt>
                <c:pt idx="598">
                  <c:v>03/15/14</c:v>
                </c:pt>
                <c:pt idx="599">
                  <c:v>03/20/14</c:v>
                </c:pt>
                <c:pt idx="600">
                  <c:v>03/25/14</c:v>
                </c:pt>
                <c:pt idx="601">
                  <c:v>03/30/14</c:v>
                </c:pt>
                <c:pt idx="602">
                  <c:v>04/05/14</c:v>
                </c:pt>
                <c:pt idx="603">
                  <c:v>04/10/14</c:v>
                </c:pt>
                <c:pt idx="604">
                  <c:v>04/15/14</c:v>
                </c:pt>
                <c:pt idx="605">
                  <c:v>04/20/14</c:v>
                </c:pt>
                <c:pt idx="606">
                  <c:v>04/25/14</c:v>
                </c:pt>
                <c:pt idx="607">
                  <c:v>04/30/14</c:v>
                </c:pt>
                <c:pt idx="608">
                  <c:v>05/05/14</c:v>
                </c:pt>
                <c:pt idx="609">
                  <c:v>05/10/14</c:v>
                </c:pt>
                <c:pt idx="610">
                  <c:v>05/15/14</c:v>
                </c:pt>
                <c:pt idx="611">
                  <c:v>05/20/14</c:v>
                </c:pt>
                <c:pt idx="612">
                  <c:v>05/25/14</c:v>
                </c:pt>
                <c:pt idx="613">
                  <c:v>05/30/14</c:v>
                </c:pt>
                <c:pt idx="614">
                  <c:v>06/05/14</c:v>
                </c:pt>
                <c:pt idx="615">
                  <c:v>06/10/14</c:v>
                </c:pt>
                <c:pt idx="616">
                  <c:v>06/15/14</c:v>
                </c:pt>
                <c:pt idx="617">
                  <c:v>06/20/14</c:v>
                </c:pt>
                <c:pt idx="618">
                  <c:v>06/25/14</c:v>
                </c:pt>
                <c:pt idx="619">
                  <c:v>06/30/14</c:v>
                </c:pt>
                <c:pt idx="620">
                  <c:v>07/05/14</c:v>
                </c:pt>
                <c:pt idx="621">
                  <c:v>07/10/14</c:v>
                </c:pt>
                <c:pt idx="622">
                  <c:v>07/15/14</c:v>
                </c:pt>
                <c:pt idx="623">
                  <c:v>07/20/14</c:v>
                </c:pt>
                <c:pt idx="624">
                  <c:v>07/25/14</c:v>
                </c:pt>
                <c:pt idx="625">
                  <c:v>07/30/14</c:v>
                </c:pt>
                <c:pt idx="626">
                  <c:v>08/05/14</c:v>
                </c:pt>
                <c:pt idx="627">
                  <c:v>08/10/14</c:v>
                </c:pt>
                <c:pt idx="628">
                  <c:v>08/15/14</c:v>
                </c:pt>
                <c:pt idx="629">
                  <c:v>08/20/14</c:v>
                </c:pt>
                <c:pt idx="630">
                  <c:v>08/25/14</c:v>
                </c:pt>
                <c:pt idx="631">
                  <c:v>08/30/14</c:v>
                </c:pt>
                <c:pt idx="632">
                  <c:v>09/05/14</c:v>
                </c:pt>
                <c:pt idx="633">
                  <c:v>09/10/14</c:v>
                </c:pt>
                <c:pt idx="634">
                  <c:v>09/15/14</c:v>
                </c:pt>
                <c:pt idx="635">
                  <c:v>09/20/14</c:v>
                </c:pt>
                <c:pt idx="636">
                  <c:v>09/25/14</c:v>
                </c:pt>
                <c:pt idx="637">
                  <c:v>09/30/14</c:v>
                </c:pt>
                <c:pt idx="638">
                  <c:v>10/05/14</c:v>
                </c:pt>
                <c:pt idx="639">
                  <c:v>10/09/14</c:v>
                </c:pt>
                <c:pt idx="640">
                  <c:v>10/10/14</c:v>
                </c:pt>
                <c:pt idx="641">
                  <c:v>10/15/14</c:v>
                </c:pt>
                <c:pt idx="642">
                  <c:v>10/20/14</c:v>
                </c:pt>
                <c:pt idx="643">
                  <c:v>10/25/14</c:v>
                </c:pt>
                <c:pt idx="644">
                  <c:v>10/30/14</c:v>
                </c:pt>
                <c:pt idx="645">
                  <c:v>11/05/14</c:v>
                </c:pt>
                <c:pt idx="646">
                  <c:v>11/10/14</c:v>
                </c:pt>
                <c:pt idx="647">
                  <c:v>11/15/14</c:v>
                </c:pt>
                <c:pt idx="648">
                  <c:v>11/20/14</c:v>
                </c:pt>
                <c:pt idx="649">
                  <c:v>11/25/14</c:v>
                </c:pt>
                <c:pt idx="650">
                  <c:v>11/30/14</c:v>
                </c:pt>
                <c:pt idx="651">
                  <c:v>12/05/14</c:v>
                </c:pt>
                <c:pt idx="652">
                  <c:v>12/10/14</c:v>
                </c:pt>
                <c:pt idx="653">
                  <c:v>12/15/14</c:v>
                </c:pt>
                <c:pt idx="654">
                  <c:v>12/20/14</c:v>
                </c:pt>
                <c:pt idx="655">
                  <c:v>12/25/14</c:v>
                </c:pt>
                <c:pt idx="656">
                  <c:v>12/30/14</c:v>
                </c:pt>
                <c:pt idx="657">
                  <c:v>01/05/15</c:v>
                </c:pt>
                <c:pt idx="658">
                  <c:v>01/10/15</c:v>
                </c:pt>
                <c:pt idx="659">
                  <c:v>01/15/15</c:v>
                </c:pt>
                <c:pt idx="660">
                  <c:v>01/20/15</c:v>
                </c:pt>
                <c:pt idx="661">
                  <c:v>01/25/15</c:v>
                </c:pt>
                <c:pt idx="662">
                  <c:v>01/30/15</c:v>
                </c:pt>
                <c:pt idx="663">
                  <c:v>02/05/15</c:v>
                </c:pt>
                <c:pt idx="664">
                  <c:v>02/10/15</c:v>
                </c:pt>
                <c:pt idx="665">
                  <c:v>02/15/15</c:v>
                </c:pt>
                <c:pt idx="666">
                  <c:v>02/20/15</c:v>
                </c:pt>
                <c:pt idx="667">
                  <c:v>02/25/15</c:v>
                </c:pt>
                <c:pt idx="668">
                  <c:v>02/28/15</c:v>
                </c:pt>
                <c:pt idx="669">
                  <c:v>03/05/15</c:v>
                </c:pt>
                <c:pt idx="670">
                  <c:v>03/10/15</c:v>
                </c:pt>
                <c:pt idx="671">
                  <c:v>03/15/15</c:v>
                </c:pt>
                <c:pt idx="672">
                  <c:v>03/20/15</c:v>
                </c:pt>
                <c:pt idx="673">
                  <c:v>03/25/15</c:v>
                </c:pt>
                <c:pt idx="674">
                  <c:v>03/30/15</c:v>
                </c:pt>
                <c:pt idx="675">
                  <c:v>04/05/15</c:v>
                </c:pt>
                <c:pt idx="676">
                  <c:v>04/10/15</c:v>
                </c:pt>
                <c:pt idx="677">
                  <c:v>04/15/15</c:v>
                </c:pt>
                <c:pt idx="678">
                  <c:v>04/20/15</c:v>
                </c:pt>
                <c:pt idx="679">
                  <c:v>04/25/15</c:v>
                </c:pt>
                <c:pt idx="680">
                  <c:v>04/30/15</c:v>
                </c:pt>
                <c:pt idx="681">
                  <c:v>05/05/15</c:v>
                </c:pt>
                <c:pt idx="682">
                  <c:v>05/10/15</c:v>
                </c:pt>
                <c:pt idx="683">
                  <c:v>05/15/15</c:v>
                </c:pt>
                <c:pt idx="684">
                  <c:v>05/20/15</c:v>
                </c:pt>
                <c:pt idx="685">
                  <c:v>05/25/15</c:v>
                </c:pt>
                <c:pt idx="686">
                  <c:v>05/30/15</c:v>
                </c:pt>
                <c:pt idx="687">
                  <c:v>06/05/15</c:v>
                </c:pt>
                <c:pt idx="688">
                  <c:v>06/10/15</c:v>
                </c:pt>
                <c:pt idx="689">
                  <c:v>06/15/15</c:v>
                </c:pt>
                <c:pt idx="690">
                  <c:v>06/20/15</c:v>
                </c:pt>
                <c:pt idx="691">
                  <c:v>06/25/15</c:v>
                </c:pt>
                <c:pt idx="692">
                  <c:v>06/30/15</c:v>
                </c:pt>
                <c:pt idx="693">
                  <c:v>07/05/15</c:v>
                </c:pt>
                <c:pt idx="694">
                  <c:v>07/10/15</c:v>
                </c:pt>
                <c:pt idx="695">
                  <c:v>07/15/15</c:v>
                </c:pt>
                <c:pt idx="696">
                  <c:v>07/20/15</c:v>
                </c:pt>
                <c:pt idx="697">
                  <c:v>07/25/15</c:v>
                </c:pt>
                <c:pt idx="698">
                  <c:v>07/30/15</c:v>
                </c:pt>
                <c:pt idx="699">
                  <c:v>08/05/15</c:v>
                </c:pt>
                <c:pt idx="700">
                  <c:v>08/10/15</c:v>
                </c:pt>
                <c:pt idx="701">
                  <c:v>08/15/15</c:v>
                </c:pt>
                <c:pt idx="702">
                  <c:v>08/20/15</c:v>
                </c:pt>
                <c:pt idx="703">
                  <c:v>08/25/15</c:v>
                </c:pt>
                <c:pt idx="704">
                  <c:v>08/30/15</c:v>
                </c:pt>
                <c:pt idx="705">
                  <c:v>09/05/15</c:v>
                </c:pt>
                <c:pt idx="706">
                  <c:v>09/10/15</c:v>
                </c:pt>
                <c:pt idx="707">
                  <c:v>09/15/15</c:v>
                </c:pt>
                <c:pt idx="708">
                  <c:v>09/20/15</c:v>
                </c:pt>
                <c:pt idx="709">
                  <c:v>09/25/15</c:v>
                </c:pt>
                <c:pt idx="710">
                  <c:v>09/30/15</c:v>
                </c:pt>
                <c:pt idx="711">
                  <c:v>10/05/15</c:v>
                </c:pt>
                <c:pt idx="712">
                  <c:v>10/10/15</c:v>
                </c:pt>
                <c:pt idx="713">
                  <c:v>10/15/15</c:v>
                </c:pt>
                <c:pt idx="714">
                  <c:v>10/20/15</c:v>
                </c:pt>
                <c:pt idx="715">
                  <c:v>10/25/15</c:v>
                </c:pt>
                <c:pt idx="716">
                  <c:v>10/29/15</c:v>
                </c:pt>
                <c:pt idx="717">
                  <c:v>10/30/15</c:v>
                </c:pt>
                <c:pt idx="718">
                  <c:v>11/05/15</c:v>
                </c:pt>
                <c:pt idx="719">
                  <c:v>11/10/15</c:v>
                </c:pt>
                <c:pt idx="720">
                  <c:v>11/15/15</c:v>
                </c:pt>
                <c:pt idx="721">
                  <c:v>11/20/15</c:v>
                </c:pt>
                <c:pt idx="722">
                  <c:v>11/25/15</c:v>
                </c:pt>
                <c:pt idx="723">
                  <c:v>11/30/15</c:v>
                </c:pt>
                <c:pt idx="724">
                  <c:v>12/05/15</c:v>
                </c:pt>
                <c:pt idx="725">
                  <c:v>12/10/15</c:v>
                </c:pt>
                <c:pt idx="726">
                  <c:v>12/15/15</c:v>
                </c:pt>
                <c:pt idx="727">
                  <c:v>12/20/15</c:v>
                </c:pt>
                <c:pt idx="728">
                  <c:v>12/25/15</c:v>
                </c:pt>
                <c:pt idx="729">
                  <c:v>12/30/15</c:v>
                </c:pt>
                <c:pt idx="730">
                  <c:v>01/05/16</c:v>
                </c:pt>
                <c:pt idx="731">
                  <c:v>01/10/16</c:v>
                </c:pt>
                <c:pt idx="732">
                  <c:v>01/15/16</c:v>
                </c:pt>
                <c:pt idx="733">
                  <c:v>01/20/16</c:v>
                </c:pt>
                <c:pt idx="734">
                  <c:v>01/25/16</c:v>
                </c:pt>
                <c:pt idx="735">
                  <c:v>01/30/16</c:v>
                </c:pt>
                <c:pt idx="736">
                  <c:v>02/05/16</c:v>
                </c:pt>
                <c:pt idx="737">
                  <c:v>02/10/16</c:v>
                </c:pt>
                <c:pt idx="738">
                  <c:v>02/15/16</c:v>
                </c:pt>
                <c:pt idx="739">
                  <c:v>02/20/16</c:v>
                </c:pt>
                <c:pt idx="740">
                  <c:v>02/25/16</c:v>
                </c:pt>
                <c:pt idx="741">
                  <c:v>03/05/16</c:v>
                </c:pt>
                <c:pt idx="742">
                  <c:v>03/10/16</c:v>
                </c:pt>
                <c:pt idx="743">
                  <c:v>03/15/16</c:v>
                </c:pt>
                <c:pt idx="744">
                  <c:v>03/20/16</c:v>
                </c:pt>
                <c:pt idx="745">
                  <c:v>03/25/16</c:v>
                </c:pt>
                <c:pt idx="746">
                  <c:v>03/30/16</c:v>
                </c:pt>
                <c:pt idx="747">
                  <c:v>04/05/16</c:v>
                </c:pt>
                <c:pt idx="748">
                  <c:v>04/10/16</c:v>
                </c:pt>
                <c:pt idx="749">
                  <c:v>04/15/16</c:v>
                </c:pt>
                <c:pt idx="750">
                  <c:v>04/20/16</c:v>
                </c:pt>
                <c:pt idx="751">
                  <c:v>04/25/16</c:v>
                </c:pt>
                <c:pt idx="752">
                  <c:v>04/30/16</c:v>
                </c:pt>
                <c:pt idx="753">
                  <c:v>05/05/16</c:v>
                </c:pt>
                <c:pt idx="754">
                  <c:v>05/10/16</c:v>
                </c:pt>
                <c:pt idx="755">
                  <c:v>05/15/16</c:v>
                </c:pt>
                <c:pt idx="756">
                  <c:v>05/20/16</c:v>
                </c:pt>
                <c:pt idx="757">
                  <c:v>05/25/16</c:v>
                </c:pt>
                <c:pt idx="758">
                  <c:v>05/30/16</c:v>
                </c:pt>
                <c:pt idx="759">
                  <c:v>06/05/16</c:v>
                </c:pt>
                <c:pt idx="760">
                  <c:v>06/10/16</c:v>
                </c:pt>
                <c:pt idx="761">
                  <c:v>06/15/16</c:v>
                </c:pt>
                <c:pt idx="762">
                  <c:v>06/20/16</c:v>
                </c:pt>
                <c:pt idx="763">
                  <c:v>06/25/16</c:v>
                </c:pt>
                <c:pt idx="764">
                  <c:v>06/28/16</c:v>
                </c:pt>
                <c:pt idx="765">
                  <c:v>06/30/16</c:v>
                </c:pt>
                <c:pt idx="766">
                  <c:v>07/05/16</c:v>
                </c:pt>
                <c:pt idx="767">
                  <c:v>07/10/16</c:v>
                </c:pt>
                <c:pt idx="768">
                  <c:v>07/15/16</c:v>
                </c:pt>
                <c:pt idx="769">
                  <c:v>07/20/16</c:v>
                </c:pt>
                <c:pt idx="770">
                  <c:v>07/25/16</c:v>
                </c:pt>
                <c:pt idx="771">
                  <c:v>07/30/16</c:v>
                </c:pt>
                <c:pt idx="772">
                  <c:v>08/05/16</c:v>
                </c:pt>
                <c:pt idx="773">
                  <c:v>08/10/16</c:v>
                </c:pt>
                <c:pt idx="774">
                  <c:v>08/15/16</c:v>
                </c:pt>
                <c:pt idx="775">
                  <c:v>08/20/16</c:v>
                </c:pt>
                <c:pt idx="776">
                  <c:v>08/25/16</c:v>
                </c:pt>
                <c:pt idx="777">
                  <c:v>09/05/16</c:v>
                </c:pt>
                <c:pt idx="778">
                  <c:v>09/10/16</c:v>
                </c:pt>
                <c:pt idx="779">
                  <c:v>09/15/16</c:v>
                </c:pt>
                <c:pt idx="780">
                  <c:v>09/20/16</c:v>
                </c:pt>
                <c:pt idx="781">
                  <c:v>09/25/16</c:v>
                </c:pt>
                <c:pt idx="782">
                  <c:v>09/30/16</c:v>
                </c:pt>
                <c:pt idx="783">
                  <c:v>10/05/16</c:v>
                </c:pt>
                <c:pt idx="784">
                  <c:v>10/10/16</c:v>
                </c:pt>
                <c:pt idx="785">
                  <c:v>10/13/16</c:v>
                </c:pt>
                <c:pt idx="786">
                  <c:v>10/15/16</c:v>
                </c:pt>
                <c:pt idx="787">
                  <c:v>10/20/16</c:v>
                </c:pt>
                <c:pt idx="788">
                  <c:v>10/25/16</c:v>
                </c:pt>
                <c:pt idx="789">
                  <c:v>10/30/16</c:v>
                </c:pt>
                <c:pt idx="790">
                  <c:v>11/05/16</c:v>
                </c:pt>
                <c:pt idx="791">
                  <c:v>11/10/16</c:v>
                </c:pt>
                <c:pt idx="792">
                  <c:v>11/15/16</c:v>
                </c:pt>
                <c:pt idx="793">
                  <c:v>11/20/16</c:v>
                </c:pt>
                <c:pt idx="794">
                  <c:v>11/25/16</c:v>
                </c:pt>
                <c:pt idx="795">
                  <c:v>11/30/16</c:v>
                </c:pt>
                <c:pt idx="796">
                  <c:v>12/05/16</c:v>
                </c:pt>
                <c:pt idx="797">
                  <c:v>12/10/16</c:v>
                </c:pt>
                <c:pt idx="798">
                  <c:v>12/15/16</c:v>
                </c:pt>
                <c:pt idx="799">
                  <c:v>12/20/16</c:v>
                </c:pt>
                <c:pt idx="800">
                  <c:v>12/25/16</c:v>
                </c:pt>
                <c:pt idx="801">
                  <c:v>12/30/16</c:v>
                </c:pt>
                <c:pt idx="802">
                  <c:v>01/05/17</c:v>
                </c:pt>
                <c:pt idx="803">
                  <c:v>01/10/17</c:v>
                </c:pt>
                <c:pt idx="804">
                  <c:v>01/15/17</c:v>
                </c:pt>
                <c:pt idx="805">
                  <c:v>01/20/17</c:v>
                </c:pt>
                <c:pt idx="806">
                  <c:v>01/25/17</c:v>
                </c:pt>
                <c:pt idx="807">
                  <c:v>01/30/17</c:v>
                </c:pt>
                <c:pt idx="808">
                  <c:v>02/05/17</c:v>
                </c:pt>
                <c:pt idx="809">
                  <c:v>02/10/17</c:v>
                </c:pt>
                <c:pt idx="810">
                  <c:v>02/15/17</c:v>
                </c:pt>
                <c:pt idx="811">
                  <c:v>02/20/17</c:v>
                </c:pt>
                <c:pt idx="812">
                  <c:v>03/10/17</c:v>
                </c:pt>
                <c:pt idx="813">
                  <c:v>03/15/17</c:v>
                </c:pt>
                <c:pt idx="814">
                  <c:v>03/20/17</c:v>
                </c:pt>
                <c:pt idx="815">
                  <c:v>03/25/17</c:v>
                </c:pt>
                <c:pt idx="816">
                  <c:v>03/30/17</c:v>
                </c:pt>
                <c:pt idx="817">
                  <c:v>04/05/17</c:v>
                </c:pt>
                <c:pt idx="818">
                  <c:v>04/10/17</c:v>
                </c:pt>
                <c:pt idx="819">
                  <c:v>04/15/17</c:v>
                </c:pt>
                <c:pt idx="820">
                  <c:v>04/20/17</c:v>
                </c:pt>
                <c:pt idx="821">
                  <c:v>04/25/17</c:v>
                </c:pt>
                <c:pt idx="822">
                  <c:v>04/30/17</c:v>
                </c:pt>
                <c:pt idx="823">
                  <c:v>05/05/17</c:v>
                </c:pt>
                <c:pt idx="824">
                  <c:v>05/10/17</c:v>
                </c:pt>
                <c:pt idx="825">
                  <c:v>05/15/17</c:v>
                </c:pt>
                <c:pt idx="826">
                  <c:v>05/20/17</c:v>
                </c:pt>
                <c:pt idx="827">
                  <c:v>05/25/17</c:v>
                </c:pt>
                <c:pt idx="828">
                  <c:v>05/30/17</c:v>
                </c:pt>
                <c:pt idx="829">
                  <c:v>06/05/17</c:v>
                </c:pt>
                <c:pt idx="830">
                  <c:v>06/10/17</c:v>
                </c:pt>
                <c:pt idx="831">
                  <c:v>06/15/17</c:v>
                </c:pt>
                <c:pt idx="832">
                  <c:v>06/20/17</c:v>
                </c:pt>
                <c:pt idx="833">
                  <c:v>06/25/17</c:v>
                </c:pt>
                <c:pt idx="834">
                  <c:v>06/30/17</c:v>
                </c:pt>
                <c:pt idx="835">
                  <c:v>07/05/17</c:v>
                </c:pt>
                <c:pt idx="836">
                  <c:v>07/10/17</c:v>
                </c:pt>
                <c:pt idx="837">
                  <c:v>07/15/17</c:v>
                </c:pt>
                <c:pt idx="838">
                  <c:v>07/20/17</c:v>
                </c:pt>
                <c:pt idx="839">
                  <c:v>07/25/17</c:v>
                </c:pt>
                <c:pt idx="840">
                  <c:v>07/30/17</c:v>
                </c:pt>
                <c:pt idx="841">
                  <c:v>08/05/17</c:v>
                </c:pt>
                <c:pt idx="842">
                  <c:v>08/10/17</c:v>
                </c:pt>
                <c:pt idx="843">
                  <c:v>08/15/17</c:v>
                </c:pt>
                <c:pt idx="844">
                  <c:v>08/20/17</c:v>
                </c:pt>
                <c:pt idx="845">
                  <c:v>08/25/17</c:v>
                </c:pt>
                <c:pt idx="846">
                  <c:v>08/30/17</c:v>
                </c:pt>
                <c:pt idx="847">
                  <c:v>09/05/17</c:v>
                </c:pt>
                <c:pt idx="848">
                  <c:v>09/10/17</c:v>
                </c:pt>
                <c:pt idx="849">
                  <c:v>09/15/17</c:v>
                </c:pt>
                <c:pt idx="850">
                  <c:v>09/20/17</c:v>
                </c:pt>
                <c:pt idx="851">
                  <c:v>09/25/17</c:v>
                </c:pt>
                <c:pt idx="852">
                  <c:v>09/30/17</c:v>
                </c:pt>
                <c:pt idx="853">
                  <c:v>10/05/17</c:v>
                </c:pt>
                <c:pt idx="854">
                  <c:v>10/10/17</c:v>
                </c:pt>
                <c:pt idx="855">
                  <c:v>10/15/17</c:v>
                </c:pt>
                <c:pt idx="856">
                  <c:v>10/19/17</c:v>
                </c:pt>
                <c:pt idx="857">
                  <c:v>10/20/17</c:v>
                </c:pt>
                <c:pt idx="858">
                  <c:v>10/25/17</c:v>
                </c:pt>
                <c:pt idx="859">
                  <c:v>10/30/17</c:v>
                </c:pt>
                <c:pt idx="860">
                  <c:v>11/05/17</c:v>
                </c:pt>
                <c:pt idx="861">
                  <c:v>11/10/17</c:v>
                </c:pt>
                <c:pt idx="862">
                  <c:v>11/15/17</c:v>
                </c:pt>
                <c:pt idx="863">
                  <c:v>11/20/17</c:v>
                </c:pt>
                <c:pt idx="864">
                  <c:v>11/25/17</c:v>
                </c:pt>
                <c:pt idx="865">
                  <c:v>11/30/17</c:v>
                </c:pt>
                <c:pt idx="866">
                  <c:v>12/05/17</c:v>
                </c:pt>
                <c:pt idx="867">
                  <c:v>12/10/17</c:v>
                </c:pt>
                <c:pt idx="868">
                  <c:v>12/15/17</c:v>
                </c:pt>
                <c:pt idx="869">
                  <c:v>12/20/17</c:v>
                </c:pt>
                <c:pt idx="870">
                  <c:v>12/25/17</c:v>
                </c:pt>
                <c:pt idx="871">
                  <c:v>12/30/17</c:v>
                </c:pt>
                <c:pt idx="872">
                  <c:v>01/05/18</c:v>
                </c:pt>
                <c:pt idx="873">
                  <c:v>01/10/18</c:v>
                </c:pt>
                <c:pt idx="874">
                  <c:v>01/15/18</c:v>
                </c:pt>
                <c:pt idx="875">
                  <c:v>01/20/18</c:v>
                </c:pt>
                <c:pt idx="876">
                  <c:v>01/25/18</c:v>
                </c:pt>
                <c:pt idx="877">
                  <c:v>01/30/18</c:v>
                </c:pt>
                <c:pt idx="878">
                  <c:v>02/05/18</c:v>
                </c:pt>
                <c:pt idx="879">
                  <c:v>02/10/18</c:v>
                </c:pt>
                <c:pt idx="880">
                  <c:v>02/15/18</c:v>
                </c:pt>
                <c:pt idx="881">
                  <c:v>02/20/18</c:v>
                </c:pt>
                <c:pt idx="882">
                  <c:v>02/25/18</c:v>
                </c:pt>
                <c:pt idx="883">
                  <c:v>03/05/18</c:v>
                </c:pt>
                <c:pt idx="884">
                  <c:v>03/10/18</c:v>
                </c:pt>
                <c:pt idx="885">
                  <c:v>03/15/18</c:v>
                </c:pt>
                <c:pt idx="886">
                  <c:v>03/25/18</c:v>
                </c:pt>
                <c:pt idx="887">
                  <c:v>03/30/18</c:v>
                </c:pt>
                <c:pt idx="888">
                  <c:v>04/05/18</c:v>
                </c:pt>
                <c:pt idx="889">
                  <c:v>04/10/18</c:v>
                </c:pt>
                <c:pt idx="890">
                  <c:v>04/15/18</c:v>
                </c:pt>
                <c:pt idx="891">
                  <c:v>04/20/18</c:v>
                </c:pt>
                <c:pt idx="892">
                  <c:v>04/25/18</c:v>
                </c:pt>
                <c:pt idx="893">
                  <c:v>04/30/18</c:v>
                </c:pt>
                <c:pt idx="895">
                  <c:v>LookupStatusDescription</c:v>
                </c:pt>
                <c:pt idx="896">
                  <c:v>Publishable</c:v>
                </c:pt>
                <c:pt idx="898">
                  <c:v>LookupRemarkDescription</c:v>
                </c:pt>
              </c:strCache>
            </c:strRef>
          </c:cat>
          <c:val>
            <c:numRef>
              <c:f>WaterLevelsByWell!$G$2:$G$906</c:f>
              <c:numCache>
                <c:formatCode>General</c:formatCode>
                <c:ptCount val="905"/>
                <c:pt idx="0">
                  <c:v>211.93</c:v>
                </c:pt>
                <c:pt idx="1">
                  <c:v>212.76</c:v>
                </c:pt>
                <c:pt idx="2">
                  <c:v>213.83</c:v>
                </c:pt>
                <c:pt idx="3">
                  <c:v>214.18</c:v>
                </c:pt>
                <c:pt idx="4">
                  <c:v>214.87</c:v>
                </c:pt>
                <c:pt idx="5">
                  <c:v>215.27</c:v>
                </c:pt>
                <c:pt idx="6">
                  <c:v>216.04</c:v>
                </c:pt>
                <c:pt idx="7">
                  <c:v>216.23</c:v>
                </c:pt>
                <c:pt idx="8">
                  <c:v>217.1</c:v>
                </c:pt>
                <c:pt idx="9">
                  <c:v>217.73</c:v>
                </c:pt>
                <c:pt idx="10">
                  <c:v>218.76</c:v>
                </c:pt>
                <c:pt idx="11">
                  <c:v>218.97</c:v>
                </c:pt>
                <c:pt idx="12">
                  <c:v>220.85</c:v>
                </c:pt>
                <c:pt idx="13">
                  <c:v>221.52</c:v>
                </c:pt>
                <c:pt idx="14">
                  <c:v>222.73</c:v>
                </c:pt>
                <c:pt idx="15">
                  <c:v>222.93</c:v>
                </c:pt>
                <c:pt idx="16">
                  <c:v>224.23</c:v>
                </c:pt>
                <c:pt idx="17">
                  <c:v>225.34</c:v>
                </c:pt>
                <c:pt idx="18">
                  <c:v>223.63</c:v>
                </c:pt>
                <c:pt idx="19">
                  <c:v>225.23</c:v>
                </c:pt>
                <c:pt idx="20">
                  <c:v>228.26</c:v>
                </c:pt>
                <c:pt idx="21">
                  <c:v>228.26</c:v>
                </c:pt>
                <c:pt idx="22">
                  <c:v>230.09</c:v>
                </c:pt>
                <c:pt idx="23">
                  <c:v>231.3</c:v>
                </c:pt>
                <c:pt idx="24">
                  <c:v>231.58</c:v>
                </c:pt>
                <c:pt idx="25">
                  <c:v>233.33</c:v>
                </c:pt>
                <c:pt idx="26">
                  <c:v>233.84</c:v>
                </c:pt>
                <c:pt idx="27">
                  <c:v>233.74</c:v>
                </c:pt>
                <c:pt idx="28">
                  <c:v>232.92</c:v>
                </c:pt>
                <c:pt idx="29">
                  <c:v>231.67</c:v>
                </c:pt>
                <c:pt idx="30">
                  <c:v>231.55</c:v>
                </c:pt>
                <c:pt idx="31">
                  <c:v>229.71</c:v>
                </c:pt>
                <c:pt idx="32">
                  <c:v>229.7</c:v>
                </c:pt>
                <c:pt idx="33">
                  <c:v>229.7</c:v>
                </c:pt>
                <c:pt idx="34">
                  <c:v>230.02</c:v>
                </c:pt>
                <c:pt idx="35">
                  <c:v>231.95</c:v>
                </c:pt>
                <c:pt idx="36">
                  <c:v>232.52</c:v>
                </c:pt>
                <c:pt idx="37">
                  <c:v>230.22</c:v>
                </c:pt>
                <c:pt idx="38">
                  <c:v>230.23</c:v>
                </c:pt>
                <c:pt idx="39">
                  <c:v>229.91</c:v>
                </c:pt>
                <c:pt idx="40">
                  <c:v>231.23</c:v>
                </c:pt>
                <c:pt idx="41">
                  <c:v>231.87</c:v>
                </c:pt>
                <c:pt idx="42">
                  <c:v>232.05</c:v>
                </c:pt>
                <c:pt idx="43">
                  <c:v>232.08</c:v>
                </c:pt>
                <c:pt idx="44">
                  <c:v>232.27</c:v>
                </c:pt>
                <c:pt idx="45">
                  <c:v>229.51</c:v>
                </c:pt>
                <c:pt idx="46">
                  <c:v>232.46</c:v>
                </c:pt>
                <c:pt idx="47">
                  <c:v>232.73</c:v>
                </c:pt>
                <c:pt idx="48">
                  <c:v>232.96</c:v>
                </c:pt>
                <c:pt idx="49">
                  <c:v>233.18</c:v>
                </c:pt>
                <c:pt idx="50">
                  <c:v>233.29</c:v>
                </c:pt>
                <c:pt idx="51">
                  <c:v>232.89</c:v>
                </c:pt>
                <c:pt idx="52">
                  <c:v>230.87</c:v>
                </c:pt>
                <c:pt idx="53">
                  <c:v>233.61</c:v>
                </c:pt>
                <c:pt idx="54">
                  <c:v>233.22</c:v>
                </c:pt>
                <c:pt idx="55">
                  <c:v>232.74</c:v>
                </c:pt>
                <c:pt idx="56">
                  <c:v>232.04</c:v>
                </c:pt>
                <c:pt idx="57">
                  <c:v>231.51</c:v>
                </c:pt>
                <c:pt idx="58">
                  <c:v>230.71</c:v>
                </c:pt>
                <c:pt idx="59">
                  <c:v>230.18</c:v>
                </c:pt>
                <c:pt idx="60">
                  <c:v>229.89</c:v>
                </c:pt>
                <c:pt idx="61">
                  <c:v>230.22</c:v>
                </c:pt>
                <c:pt idx="62">
                  <c:v>229.87</c:v>
                </c:pt>
                <c:pt idx="63">
                  <c:v>227.13</c:v>
                </c:pt>
                <c:pt idx="64">
                  <c:v>229.63</c:v>
                </c:pt>
                <c:pt idx="65">
                  <c:v>226.98</c:v>
                </c:pt>
                <c:pt idx="66">
                  <c:v>227.17</c:v>
                </c:pt>
                <c:pt idx="67">
                  <c:v>226.96</c:v>
                </c:pt>
                <c:pt idx="68">
                  <c:v>226.83</c:v>
                </c:pt>
                <c:pt idx="69">
                  <c:v>241.02</c:v>
                </c:pt>
                <c:pt idx="70">
                  <c:v>244.39</c:v>
                </c:pt>
                <c:pt idx="71">
                  <c:v>244.89</c:v>
                </c:pt>
                <c:pt idx="72">
                  <c:v>245.42</c:v>
                </c:pt>
                <c:pt idx="73">
                  <c:v>243.11</c:v>
                </c:pt>
                <c:pt idx="74">
                  <c:v>243.21</c:v>
                </c:pt>
                <c:pt idx="75">
                  <c:v>246.24</c:v>
                </c:pt>
                <c:pt idx="76">
                  <c:v>245.88</c:v>
                </c:pt>
                <c:pt idx="77">
                  <c:v>245.63</c:v>
                </c:pt>
                <c:pt idx="78">
                  <c:v>242.43</c:v>
                </c:pt>
                <c:pt idx="79">
                  <c:v>245.14</c:v>
                </c:pt>
                <c:pt idx="80">
                  <c:v>241.52</c:v>
                </c:pt>
                <c:pt idx="81">
                  <c:v>244.24</c:v>
                </c:pt>
                <c:pt idx="82">
                  <c:v>243.71</c:v>
                </c:pt>
                <c:pt idx="83">
                  <c:v>243.6</c:v>
                </c:pt>
                <c:pt idx="84">
                  <c:v>243.46</c:v>
                </c:pt>
                <c:pt idx="85">
                  <c:v>243.1</c:v>
                </c:pt>
                <c:pt idx="86">
                  <c:v>243.13</c:v>
                </c:pt>
                <c:pt idx="87">
                  <c:v>242.88</c:v>
                </c:pt>
                <c:pt idx="88">
                  <c:v>242.38</c:v>
                </c:pt>
                <c:pt idx="89">
                  <c:v>241.91</c:v>
                </c:pt>
                <c:pt idx="90">
                  <c:v>239.83</c:v>
                </c:pt>
                <c:pt idx="91">
                  <c:v>239.33</c:v>
                </c:pt>
                <c:pt idx="92">
                  <c:v>238.22</c:v>
                </c:pt>
                <c:pt idx="93">
                  <c:v>237.1</c:v>
                </c:pt>
                <c:pt idx="94">
                  <c:v>235.84</c:v>
                </c:pt>
                <c:pt idx="95">
                  <c:v>234.86</c:v>
                </c:pt>
                <c:pt idx="96">
                  <c:v>233.74</c:v>
                </c:pt>
                <c:pt idx="97">
                  <c:v>232.77</c:v>
                </c:pt>
                <c:pt idx="98">
                  <c:v>231.51</c:v>
                </c:pt>
                <c:pt idx="99">
                  <c:v>230.66</c:v>
                </c:pt>
                <c:pt idx="100">
                  <c:v>229.37</c:v>
                </c:pt>
                <c:pt idx="101">
                  <c:v>228.25</c:v>
                </c:pt>
                <c:pt idx="102">
                  <c:v>226.62</c:v>
                </c:pt>
                <c:pt idx="103">
                  <c:v>225.29</c:v>
                </c:pt>
                <c:pt idx="104">
                  <c:v>220.96</c:v>
                </c:pt>
                <c:pt idx="105">
                  <c:v>219.85</c:v>
                </c:pt>
                <c:pt idx="106">
                  <c:v>211.63</c:v>
                </c:pt>
                <c:pt idx="107">
                  <c:v>211.63</c:v>
                </c:pt>
                <c:pt idx="108">
                  <c:v>211.63</c:v>
                </c:pt>
                <c:pt idx="109">
                  <c:v>211.63</c:v>
                </c:pt>
                <c:pt idx="110">
                  <c:v>211.63</c:v>
                </c:pt>
                <c:pt idx="111">
                  <c:v>211.63</c:v>
                </c:pt>
                <c:pt idx="112">
                  <c:v>211.63</c:v>
                </c:pt>
                <c:pt idx="113">
                  <c:v>211.63</c:v>
                </c:pt>
                <c:pt idx="114">
                  <c:v>211.63</c:v>
                </c:pt>
                <c:pt idx="115">
                  <c:v>211.63</c:v>
                </c:pt>
                <c:pt idx="116">
                  <c:v>211.63</c:v>
                </c:pt>
                <c:pt idx="117">
                  <c:v>211.63</c:v>
                </c:pt>
                <c:pt idx="118">
                  <c:v>211.63</c:v>
                </c:pt>
                <c:pt idx="119">
                  <c:v>211.63</c:v>
                </c:pt>
                <c:pt idx="120">
                  <c:v>211.63</c:v>
                </c:pt>
                <c:pt idx="121">
                  <c:v>211.63</c:v>
                </c:pt>
                <c:pt idx="122">
                  <c:v>211.91</c:v>
                </c:pt>
                <c:pt idx="123">
                  <c:v>211.91</c:v>
                </c:pt>
                <c:pt idx="124">
                  <c:v>216.76</c:v>
                </c:pt>
                <c:pt idx="125">
                  <c:v>217.01</c:v>
                </c:pt>
                <c:pt idx="126">
                  <c:v>217.56</c:v>
                </c:pt>
                <c:pt idx="127">
                  <c:v>218.03</c:v>
                </c:pt>
                <c:pt idx="128">
                  <c:v>217.97</c:v>
                </c:pt>
                <c:pt idx="129">
                  <c:v>218.23</c:v>
                </c:pt>
                <c:pt idx="130">
                  <c:v>218.69</c:v>
                </c:pt>
                <c:pt idx="131">
                  <c:v>218.77</c:v>
                </c:pt>
                <c:pt idx="132">
                  <c:v>218.59</c:v>
                </c:pt>
                <c:pt idx="133">
                  <c:v>219.02</c:v>
                </c:pt>
                <c:pt idx="134">
                  <c:v>220.4</c:v>
                </c:pt>
                <c:pt idx="135">
                  <c:v>220.36</c:v>
                </c:pt>
                <c:pt idx="136">
                  <c:v>220.38</c:v>
                </c:pt>
                <c:pt idx="137">
                  <c:v>220.19</c:v>
                </c:pt>
                <c:pt idx="138">
                  <c:v>220.27</c:v>
                </c:pt>
                <c:pt idx="139">
                  <c:v>220.33</c:v>
                </c:pt>
                <c:pt idx="140">
                  <c:v>219.96</c:v>
                </c:pt>
                <c:pt idx="141">
                  <c:v>220.07</c:v>
                </c:pt>
                <c:pt idx="142">
                  <c:v>219.22</c:v>
                </c:pt>
                <c:pt idx="143">
                  <c:v>219.05</c:v>
                </c:pt>
                <c:pt idx="144">
                  <c:v>218.07</c:v>
                </c:pt>
                <c:pt idx="145">
                  <c:v>217.31</c:v>
                </c:pt>
                <c:pt idx="146">
                  <c:v>216.42</c:v>
                </c:pt>
                <c:pt idx="147">
                  <c:v>215.43</c:v>
                </c:pt>
                <c:pt idx="148">
                  <c:v>214.66</c:v>
                </c:pt>
                <c:pt idx="149">
                  <c:v>214.02</c:v>
                </c:pt>
                <c:pt idx="150">
                  <c:v>213.37</c:v>
                </c:pt>
                <c:pt idx="151">
                  <c:v>212.3</c:v>
                </c:pt>
                <c:pt idx="152">
                  <c:v>211.7</c:v>
                </c:pt>
                <c:pt idx="153">
                  <c:v>211.19</c:v>
                </c:pt>
                <c:pt idx="154">
                  <c:v>210.16</c:v>
                </c:pt>
                <c:pt idx="155">
                  <c:v>210.02</c:v>
                </c:pt>
                <c:pt idx="156">
                  <c:v>209.35</c:v>
                </c:pt>
                <c:pt idx="157">
                  <c:v>208.36</c:v>
                </c:pt>
                <c:pt idx="158">
                  <c:v>207.7</c:v>
                </c:pt>
                <c:pt idx="159">
                  <c:v>206.99</c:v>
                </c:pt>
                <c:pt idx="160">
                  <c:v>205.88</c:v>
                </c:pt>
                <c:pt idx="161">
                  <c:v>205</c:v>
                </c:pt>
                <c:pt idx="162">
                  <c:v>203.78</c:v>
                </c:pt>
                <c:pt idx="163">
                  <c:v>202.55</c:v>
                </c:pt>
                <c:pt idx="164">
                  <c:v>201.6</c:v>
                </c:pt>
                <c:pt idx="165">
                  <c:v>200.58</c:v>
                </c:pt>
                <c:pt idx="166">
                  <c:v>199.5</c:v>
                </c:pt>
                <c:pt idx="167">
                  <c:v>198.47</c:v>
                </c:pt>
                <c:pt idx="168">
                  <c:v>197.31</c:v>
                </c:pt>
                <c:pt idx="169">
                  <c:v>192.56</c:v>
                </c:pt>
                <c:pt idx="170">
                  <c:v>190.8</c:v>
                </c:pt>
                <c:pt idx="171">
                  <c:v>190.8</c:v>
                </c:pt>
                <c:pt idx="172">
                  <c:v>190.8</c:v>
                </c:pt>
                <c:pt idx="173">
                  <c:v>190.8</c:v>
                </c:pt>
                <c:pt idx="174">
                  <c:v>190.8</c:v>
                </c:pt>
                <c:pt idx="175">
                  <c:v>190.8</c:v>
                </c:pt>
                <c:pt idx="176">
                  <c:v>190.8</c:v>
                </c:pt>
                <c:pt idx="177">
                  <c:v>190.8</c:v>
                </c:pt>
                <c:pt idx="178">
                  <c:v>190.8</c:v>
                </c:pt>
                <c:pt idx="179">
                  <c:v>190.8</c:v>
                </c:pt>
                <c:pt idx="180">
                  <c:v>190.8</c:v>
                </c:pt>
                <c:pt idx="181">
                  <c:v>190.8</c:v>
                </c:pt>
                <c:pt idx="182">
                  <c:v>190.8</c:v>
                </c:pt>
                <c:pt idx="183">
                  <c:v>190.8</c:v>
                </c:pt>
                <c:pt idx="184">
                  <c:v>190.8</c:v>
                </c:pt>
                <c:pt idx="185">
                  <c:v>171.18</c:v>
                </c:pt>
                <c:pt idx="186">
                  <c:v>173.58</c:v>
                </c:pt>
                <c:pt idx="187">
                  <c:v>173.6</c:v>
                </c:pt>
                <c:pt idx="188">
                  <c:v>177.56</c:v>
                </c:pt>
                <c:pt idx="189">
                  <c:v>202.6</c:v>
                </c:pt>
                <c:pt idx="190">
                  <c:v>205.36</c:v>
                </c:pt>
                <c:pt idx="191">
                  <c:v>207.34</c:v>
                </c:pt>
                <c:pt idx="192">
                  <c:v>207.45</c:v>
                </c:pt>
                <c:pt idx="193">
                  <c:v>207.46</c:v>
                </c:pt>
                <c:pt idx="194">
                  <c:v>207.48</c:v>
                </c:pt>
                <c:pt idx="195">
                  <c:v>207.52</c:v>
                </c:pt>
                <c:pt idx="196">
                  <c:v>207.53</c:v>
                </c:pt>
                <c:pt idx="197">
                  <c:v>207.54</c:v>
                </c:pt>
                <c:pt idx="198">
                  <c:v>213.75</c:v>
                </c:pt>
                <c:pt idx="199">
                  <c:v>215.18</c:v>
                </c:pt>
                <c:pt idx="200">
                  <c:v>215.74</c:v>
                </c:pt>
                <c:pt idx="201">
                  <c:v>216.77</c:v>
                </c:pt>
                <c:pt idx="202">
                  <c:v>217.52</c:v>
                </c:pt>
                <c:pt idx="203">
                  <c:v>218.06</c:v>
                </c:pt>
                <c:pt idx="204">
                  <c:v>217.28</c:v>
                </c:pt>
                <c:pt idx="205">
                  <c:v>217.94</c:v>
                </c:pt>
                <c:pt idx="206">
                  <c:v>217.73</c:v>
                </c:pt>
                <c:pt idx="207">
                  <c:v>218.4</c:v>
                </c:pt>
                <c:pt idx="208">
                  <c:v>218.65</c:v>
                </c:pt>
                <c:pt idx="209">
                  <c:v>218.65</c:v>
                </c:pt>
                <c:pt idx="210">
                  <c:v>219.07</c:v>
                </c:pt>
                <c:pt idx="211">
                  <c:v>218.78</c:v>
                </c:pt>
                <c:pt idx="212">
                  <c:v>218.78</c:v>
                </c:pt>
                <c:pt idx="213">
                  <c:v>219.61</c:v>
                </c:pt>
                <c:pt idx="214">
                  <c:v>219.94</c:v>
                </c:pt>
                <c:pt idx="215">
                  <c:v>220.58</c:v>
                </c:pt>
                <c:pt idx="216">
                  <c:v>221.11</c:v>
                </c:pt>
                <c:pt idx="217">
                  <c:v>221.37</c:v>
                </c:pt>
                <c:pt idx="218">
                  <c:v>221.44</c:v>
                </c:pt>
                <c:pt idx="219">
                  <c:v>221.43</c:v>
                </c:pt>
                <c:pt idx="220">
                  <c:v>221.43</c:v>
                </c:pt>
                <c:pt idx="221">
                  <c:v>221.45</c:v>
                </c:pt>
                <c:pt idx="222">
                  <c:v>221.47</c:v>
                </c:pt>
                <c:pt idx="223">
                  <c:v>196.84</c:v>
                </c:pt>
                <c:pt idx="224">
                  <c:v>197.71</c:v>
                </c:pt>
                <c:pt idx="225">
                  <c:v>198.06</c:v>
                </c:pt>
                <c:pt idx="226">
                  <c:v>198.85</c:v>
                </c:pt>
                <c:pt idx="227">
                  <c:v>199.65</c:v>
                </c:pt>
                <c:pt idx="228">
                  <c:v>197.76</c:v>
                </c:pt>
                <c:pt idx="229">
                  <c:v>205.44</c:v>
                </c:pt>
                <c:pt idx="230">
                  <c:v>205.99</c:v>
                </c:pt>
                <c:pt idx="231">
                  <c:v>205.27</c:v>
                </c:pt>
                <c:pt idx="232">
                  <c:v>207.88</c:v>
                </c:pt>
                <c:pt idx="233">
                  <c:v>211.05</c:v>
                </c:pt>
                <c:pt idx="234">
                  <c:v>212.64</c:v>
                </c:pt>
                <c:pt idx="235">
                  <c:v>210.7</c:v>
                </c:pt>
                <c:pt idx="236">
                  <c:v>213.93</c:v>
                </c:pt>
                <c:pt idx="237">
                  <c:v>214.07</c:v>
                </c:pt>
                <c:pt idx="238">
                  <c:v>214.24</c:v>
                </c:pt>
                <c:pt idx="239">
                  <c:v>214.16</c:v>
                </c:pt>
                <c:pt idx="240">
                  <c:v>214.06</c:v>
                </c:pt>
                <c:pt idx="241">
                  <c:v>214.19</c:v>
                </c:pt>
                <c:pt idx="242">
                  <c:v>214.37</c:v>
                </c:pt>
                <c:pt idx="243">
                  <c:v>214.67</c:v>
                </c:pt>
                <c:pt idx="244">
                  <c:v>214.66</c:v>
                </c:pt>
                <c:pt idx="245">
                  <c:v>214.72</c:v>
                </c:pt>
                <c:pt idx="246">
                  <c:v>215.04</c:v>
                </c:pt>
                <c:pt idx="247">
                  <c:v>215.05</c:v>
                </c:pt>
                <c:pt idx="248">
                  <c:v>215.24</c:v>
                </c:pt>
                <c:pt idx="249">
                  <c:v>215.25</c:v>
                </c:pt>
                <c:pt idx="250">
                  <c:v>215.24</c:v>
                </c:pt>
                <c:pt idx="251">
                  <c:v>215.24</c:v>
                </c:pt>
                <c:pt idx="252">
                  <c:v>215.24</c:v>
                </c:pt>
                <c:pt idx="253">
                  <c:v>215.24</c:v>
                </c:pt>
                <c:pt idx="254">
                  <c:v>215.24</c:v>
                </c:pt>
                <c:pt idx="255">
                  <c:v>215.23</c:v>
                </c:pt>
                <c:pt idx="256">
                  <c:v>215.23</c:v>
                </c:pt>
                <c:pt idx="257">
                  <c:v>215.23</c:v>
                </c:pt>
                <c:pt idx="258">
                  <c:v>215.5</c:v>
                </c:pt>
                <c:pt idx="259">
                  <c:v>216.05</c:v>
                </c:pt>
                <c:pt idx="260">
                  <c:v>216.55</c:v>
                </c:pt>
                <c:pt idx="261">
                  <c:v>216.89</c:v>
                </c:pt>
                <c:pt idx="262">
                  <c:v>217.16</c:v>
                </c:pt>
                <c:pt idx="263">
                  <c:v>217.55</c:v>
                </c:pt>
                <c:pt idx="264">
                  <c:v>217.76</c:v>
                </c:pt>
                <c:pt idx="265">
                  <c:v>218.38</c:v>
                </c:pt>
                <c:pt idx="266">
                  <c:v>218.48</c:v>
                </c:pt>
                <c:pt idx="267">
                  <c:v>218.64</c:v>
                </c:pt>
                <c:pt idx="268">
                  <c:v>218.75</c:v>
                </c:pt>
                <c:pt idx="269">
                  <c:v>218.93</c:v>
                </c:pt>
                <c:pt idx="270">
                  <c:v>219.51</c:v>
                </c:pt>
                <c:pt idx="271">
                  <c:v>219.63</c:v>
                </c:pt>
                <c:pt idx="272">
                  <c:v>219.65</c:v>
                </c:pt>
                <c:pt idx="273">
                  <c:v>219.65</c:v>
                </c:pt>
                <c:pt idx="274">
                  <c:v>219.65</c:v>
                </c:pt>
                <c:pt idx="275">
                  <c:v>219.65</c:v>
                </c:pt>
                <c:pt idx="276">
                  <c:v>219.65</c:v>
                </c:pt>
                <c:pt idx="277">
                  <c:v>210.75</c:v>
                </c:pt>
                <c:pt idx="278">
                  <c:v>209.73</c:v>
                </c:pt>
                <c:pt idx="279">
                  <c:v>209.43</c:v>
                </c:pt>
                <c:pt idx="280">
                  <c:v>206.51</c:v>
                </c:pt>
                <c:pt idx="281">
                  <c:v>205.7</c:v>
                </c:pt>
                <c:pt idx="282">
                  <c:v>205.7</c:v>
                </c:pt>
                <c:pt idx="283">
                  <c:v>205.7</c:v>
                </c:pt>
                <c:pt idx="284">
                  <c:v>205.7</c:v>
                </c:pt>
                <c:pt idx="285">
                  <c:v>205.7</c:v>
                </c:pt>
                <c:pt idx="286">
                  <c:v>203.49</c:v>
                </c:pt>
                <c:pt idx="287">
                  <c:v>203.49</c:v>
                </c:pt>
                <c:pt idx="288">
                  <c:v>203.49</c:v>
                </c:pt>
                <c:pt idx="289">
                  <c:v>203.49</c:v>
                </c:pt>
                <c:pt idx="290">
                  <c:v>203.49</c:v>
                </c:pt>
                <c:pt idx="291">
                  <c:v>203.49</c:v>
                </c:pt>
                <c:pt idx="292">
                  <c:v>203.49</c:v>
                </c:pt>
                <c:pt idx="293">
                  <c:v>207.33</c:v>
                </c:pt>
                <c:pt idx="294">
                  <c:v>207.33</c:v>
                </c:pt>
                <c:pt idx="295">
                  <c:v>207.33</c:v>
                </c:pt>
                <c:pt idx="296">
                  <c:v>207.59</c:v>
                </c:pt>
                <c:pt idx="297">
                  <c:v>207.59</c:v>
                </c:pt>
                <c:pt idx="298">
                  <c:v>207.59</c:v>
                </c:pt>
                <c:pt idx="299">
                  <c:v>207.59</c:v>
                </c:pt>
                <c:pt idx="300">
                  <c:v>207.59</c:v>
                </c:pt>
                <c:pt idx="301">
                  <c:v>207.59</c:v>
                </c:pt>
                <c:pt idx="302">
                  <c:v>207.59</c:v>
                </c:pt>
                <c:pt idx="303">
                  <c:v>207.59</c:v>
                </c:pt>
                <c:pt idx="304">
                  <c:v>207.59</c:v>
                </c:pt>
                <c:pt idx="305">
                  <c:v>207.59</c:v>
                </c:pt>
                <c:pt idx="306">
                  <c:v>207.59</c:v>
                </c:pt>
                <c:pt idx="307">
                  <c:v>207.59</c:v>
                </c:pt>
                <c:pt idx="308">
                  <c:v>178.21</c:v>
                </c:pt>
                <c:pt idx="309">
                  <c:v>179.1</c:v>
                </c:pt>
                <c:pt idx="310">
                  <c:v>179.92</c:v>
                </c:pt>
                <c:pt idx="311">
                  <c:v>180.74</c:v>
                </c:pt>
                <c:pt idx="312">
                  <c:v>181.56</c:v>
                </c:pt>
                <c:pt idx="313">
                  <c:v>182.52</c:v>
                </c:pt>
                <c:pt idx="314">
                  <c:v>183.64</c:v>
                </c:pt>
                <c:pt idx="315">
                  <c:v>184.68</c:v>
                </c:pt>
                <c:pt idx="316">
                  <c:v>187.21</c:v>
                </c:pt>
                <c:pt idx="317">
                  <c:v>186.17</c:v>
                </c:pt>
                <c:pt idx="318">
                  <c:v>188.7</c:v>
                </c:pt>
                <c:pt idx="319">
                  <c:v>187.73</c:v>
                </c:pt>
                <c:pt idx="320">
                  <c:v>188.48</c:v>
                </c:pt>
                <c:pt idx="321">
                  <c:v>189.52</c:v>
                </c:pt>
                <c:pt idx="322">
                  <c:v>190.34</c:v>
                </c:pt>
                <c:pt idx="323">
                  <c:v>191.31</c:v>
                </c:pt>
                <c:pt idx="324">
                  <c:v>162.65</c:v>
                </c:pt>
                <c:pt idx="325">
                  <c:v>161.76</c:v>
                </c:pt>
                <c:pt idx="326">
                  <c:v>160.87</c:v>
                </c:pt>
                <c:pt idx="327">
                  <c:v>159.97</c:v>
                </c:pt>
                <c:pt idx="328">
                  <c:v>158.93</c:v>
                </c:pt>
                <c:pt idx="329">
                  <c:v>157.81</c:v>
                </c:pt>
                <c:pt idx="330">
                  <c:v>155.28</c:v>
                </c:pt>
                <c:pt idx="331">
                  <c:v>152.97999999999999</c:v>
                </c:pt>
                <c:pt idx="332">
                  <c:v>151.86000000000001</c:v>
                </c:pt>
                <c:pt idx="333">
                  <c:v>152.22999999999999</c:v>
                </c:pt>
                <c:pt idx="334">
                  <c:v>151.26</c:v>
                </c:pt>
                <c:pt idx="335">
                  <c:v>149.63</c:v>
                </c:pt>
                <c:pt idx="336">
                  <c:v>148.36000000000001</c:v>
                </c:pt>
                <c:pt idx="337">
                  <c:v>147.62</c:v>
                </c:pt>
                <c:pt idx="338">
                  <c:v>147.09</c:v>
                </c:pt>
                <c:pt idx="339">
                  <c:v>146.28</c:v>
                </c:pt>
                <c:pt idx="340">
                  <c:v>148.83000000000001</c:v>
                </c:pt>
                <c:pt idx="341">
                  <c:v>149.57</c:v>
                </c:pt>
                <c:pt idx="342">
                  <c:v>150.38999999999999</c:v>
                </c:pt>
                <c:pt idx="343">
                  <c:v>151.21</c:v>
                </c:pt>
                <c:pt idx="344">
                  <c:v>151.88</c:v>
                </c:pt>
                <c:pt idx="345">
                  <c:v>150.76</c:v>
                </c:pt>
                <c:pt idx="346">
                  <c:v>153.74</c:v>
                </c:pt>
                <c:pt idx="347">
                  <c:v>154.56</c:v>
                </c:pt>
                <c:pt idx="348">
                  <c:v>155.68</c:v>
                </c:pt>
                <c:pt idx="349">
                  <c:v>156.41999999999999</c:v>
                </c:pt>
                <c:pt idx="350">
                  <c:v>157.46</c:v>
                </c:pt>
                <c:pt idx="351">
                  <c:v>158.94999999999999</c:v>
                </c:pt>
                <c:pt idx="352">
                  <c:v>159.85</c:v>
                </c:pt>
                <c:pt idx="353">
                  <c:v>160.66</c:v>
                </c:pt>
                <c:pt idx="354">
                  <c:v>161.56</c:v>
                </c:pt>
                <c:pt idx="355">
                  <c:v>162.53</c:v>
                </c:pt>
                <c:pt idx="356">
                  <c:v>163.49</c:v>
                </c:pt>
                <c:pt idx="357">
                  <c:v>164.76</c:v>
                </c:pt>
                <c:pt idx="358">
                  <c:v>165.88</c:v>
                </c:pt>
                <c:pt idx="359">
                  <c:v>166.92</c:v>
                </c:pt>
                <c:pt idx="360">
                  <c:v>165.43</c:v>
                </c:pt>
                <c:pt idx="361">
                  <c:v>168.85</c:v>
                </c:pt>
                <c:pt idx="362">
                  <c:v>170.19</c:v>
                </c:pt>
                <c:pt idx="363">
                  <c:v>168.85</c:v>
                </c:pt>
                <c:pt idx="364">
                  <c:v>171.83</c:v>
                </c:pt>
                <c:pt idx="365">
                  <c:v>172.58</c:v>
                </c:pt>
                <c:pt idx="366">
                  <c:v>173.1</c:v>
                </c:pt>
                <c:pt idx="367">
                  <c:v>173.69</c:v>
                </c:pt>
                <c:pt idx="368">
                  <c:v>173.62</c:v>
                </c:pt>
                <c:pt idx="369">
                  <c:v>173.39</c:v>
                </c:pt>
                <c:pt idx="370">
                  <c:v>173.39</c:v>
                </c:pt>
                <c:pt idx="371">
                  <c:v>173.39</c:v>
                </c:pt>
                <c:pt idx="372">
                  <c:v>173.32</c:v>
                </c:pt>
                <c:pt idx="373">
                  <c:v>173.39</c:v>
                </c:pt>
                <c:pt idx="374">
                  <c:v>173.69</c:v>
                </c:pt>
                <c:pt idx="375">
                  <c:v>173.02</c:v>
                </c:pt>
                <c:pt idx="376">
                  <c:v>173.32</c:v>
                </c:pt>
                <c:pt idx="377">
                  <c:v>172.8</c:v>
                </c:pt>
                <c:pt idx="378">
                  <c:v>172.35</c:v>
                </c:pt>
                <c:pt idx="379">
                  <c:v>171.91</c:v>
                </c:pt>
                <c:pt idx="380">
                  <c:v>171.46</c:v>
                </c:pt>
                <c:pt idx="381">
                  <c:v>170.49</c:v>
                </c:pt>
                <c:pt idx="382">
                  <c:v>171.24</c:v>
                </c:pt>
                <c:pt idx="383">
                  <c:v>170.42</c:v>
                </c:pt>
                <c:pt idx="384">
                  <c:v>169.37</c:v>
                </c:pt>
                <c:pt idx="385">
                  <c:v>169.37</c:v>
                </c:pt>
                <c:pt idx="386">
                  <c:v>166.84</c:v>
                </c:pt>
                <c:pt idx="387">
                  <c:v>169.37</c:v>
                </c:pt>
                <c:pt idx="388">
                  <c:v>169.37</c:v>
                </c:pt>
                <c:pt idx="389">
                  <c:v>169.52</c:v>
                </c:pt>
                <c:pt idx="390">
                  <c:v>169.37</c:v>
                </c:pt>
                <c:pt idx="391">
                  <c:v>169</c:v>
                </c:pt>
                <c:pt idx="392">
                  <c:v>168.41</c:v>
                </c:pt>
                <c:pt idx="393">
                  <c:v>165.88</c:v>
                </c:pt>
                <c:pt idx="394">
                  <c:v>166.47</c:v>
                </c:pt>
                <c:pt idx="395">
                  <c:v>164.98</c:v>
                </c:pt>
                <c:pt idx="396">
                  <c:v>163.63999999999999</c:v>
                </c:pt>
                <c:pt idx="397">
                  <c:v>162.22999999999999</c:v>
                </c:pt>
                <c:pt idx="398">
                  <c:v>161.41</c:v>
                </c:pt>
                <c:pt idx="399">
                  <c:v>160.52000000000001</c:v>
                </c:pt>
                <c:pt idx="400">
                  <c:v>160.22</c:v>
                </c:pt>
                <c:pt idx="401">
                  <c:v>159.69999999999999</c:v>
                </c:pt>
                <c:pt idx="402">
                  <c:v>158.94999999999999</c:v>
                </c:pt>
                <c:pt idx="403">
                  <c:v>158.28</c:v>
                </c:pt>
                <c:pt idx="404">
                  <c:v>157.46</c:v>
                </c:pt>
                <c:pt idx="405">
                  <c:v>154.49</c:v>
                </c:pt>
                <c:pt idx="406">
                  <c:v>153.88999999999999</c:v>
                </c:pt>
                <c:pt idx="407">
                  <c:v>154.49</c:v>
                </c:pt>
                <c:pt idx="408">
                  <c:v>153.37</c:v>
                </c:pt>
                <c:pt idx="409">
                  <c:v>152.47999999999999</c:v>
                </c:pt>
                <c:pt idx="410">
                  <c:v>152.25</c:v>
                </c:pt>
                <c:pt idx="411">
                  <c:v>151.28</c:v>
                </c:pt>
                <c:pt idx="412">
                  <c:v>148.53</c:v>
                </c:pt>
                <c:pt idx="413">
                  <c:v>152.62</c:v>
                </c:pt>
                <c:pt idx="414">
                  <c:v>152.69999999999999</c:v>
                </c:pt>
                <c:pt idx="415">
                  <c:v>153.44</c:v>
                </c:pt>
                <c:pt idx="416">
                  <c:v>152.77000000000001</c:v>
                </c:pt>
                <c:pt idx="417">
                  <c:v>149.87</c:v>
                </c:pt>
                <c:pt idx="418">
                  <c:v>150.69</c:v>
                </c:pt>
                <c:pt idx="419">
                  <c:v>150.16999999999999</c:v>
                </c:pt>
                <c:pt idx="420">
                  <c:v>150.99</c:v>
                </c:pt>
                <c:pt idx="421">
                  <c:v>152.77000000000001</c:v>
                </c:pt>
                <c:pt idx="422">
                  <c:v>149.80000000000001</c:v>
                </c:pt>
                <c:pt idx="423">
                  <c:v>153.07</c:v>
                </c:pt>
                <c:pt idx="424">
                  <c:v>153.15</c:v>
                </c:pt>
                <c:pt idx="425">
                  <c:v>152.55000000000001</c:v>
                </c:pt>
                <c:pt idx="426">
                  <c:v>147.93</c:v>
                </c:pt>
                <c:pt idx="427">
                  <c:v>142.43</c:v>
                </c:pt>
                <c:pt idx="428">
                  <c:v>134.97999999999999</c:v>
                </c:pt>
                <c:pt idx="429">
                  <c:v>132.6</c:v>
                </c:pt>
                <c:pt idx="430">
                  <c:v>130.81</c:v>
                </c:pt>
                <c:pt idx="431">
                  <c:v>130.22</c:v>
                </c:pt>
                <c:pt idx="432">
                  <c:v>127.61</c:v>
                </c:pt>
                <c:pt idx="433">
                  <c:v>126.59</c:v>
                </c:pt>
                <c:pt idx="434">
                  <c:v>124.58</c:v>
                </c:pt>
                <c:pt idx="435">
                  <c:v>123.46</c:v>
                </c:pt>
                <c:pt idx="436">
                  <c:v>120.86</c:v>
                </c:pt>
                <c:pt idx="437">
                  <c:v>122.05</c:v>
                </c:pt>
                <c:pt idx="438">
                  <c:v>120.11</c:v>
                </c:pt>
                <c:pt idx="439">
                  <c:v>121.01</c:v>
                </c:pt>
                <c:pt idx="440">
                  <c:v>121.3</c:v>
                </c:pt>
                <c:pt idx="441">
                  <c:v>122.94</c:v>
                </c:pt>
                <c:pt idx="442">
                  <c:v>121.01</c:v>
                </c:pt>
                <c:pt idx="443">
                  <c:v>77.81</c:v>
                </c:pt>
                <c:pt idx="444">
                  <c:v>75.900000000000006</c:v>
                </c:pt>
                <c:pt idx="445">
                  <c:v>77.069999999999993</c:v>
                </c:pt>
                <c:pt idx="446">
                  <c:v>76.12</c:v>
                </c:pt>
                <c:pt idx="447">
                  <c:v>75.67</c:v>
                </c:pt>
                <c:pt idx="448">
                  <c:v>75.599999999999994</c:v>
                </c:pt>
                <c:pt idx="449">
                  <c:v>75.38</c:v>
                </c:pt>
                <c:pt idx="450">
                  <c:v>75.819999999999993</c:v>
                </c:pt>
                <c:pt idx="451">
                  <c:v>76.040000000000006</c:v>
                </c:pt>
                <c:pt idx="452">
                  <c:v>73.52</c:v>
                </c:pt>
                <c:pt idx="453">
                  <c:v>70.83</c:v>
                </c:pt>
                <c:pt idx="454">
                  <c:v>70.69</c:v>
                </c:pt>
                <c:pt idx="455">
                  <c:v>70.760000000000005</c:v>
                </c:pt>
                <c:pt idx="456">
                  <c:v>68.55</c:v>
                </c:pt>
                <c:pt idx="457">
                  <c:v>72.31</c:v>
                </c:pt>
                <c:pt idx="458">
                  <c:v>72.31</c:v>
                </c:pt>
                <c:pt idx="459">
                  <c:v>74.89</c:v>
                </c:pt>
                <c:pt idx="460">
                  <c:v>75.040000000000006</c:v>
                </c:pt>
                <c:pt idx="461">
                  <c:v>71.64</c:v>
                </c:pt>
                <c:pt idx="462">
                  <c:v>73.78</c:v>
                </c:pt>
                <c:pt idx="463">
                  <c:v>71.72</c:v>
                </c:pt>
                <c:pt idx="464">
                  <c:v>68.77</c:v>
                </c:pt>
                <c:pt idx="465">
                  <c:v>65.959999999999994</c:v>
                </c:pt>
                <c:pt idx="466">
                  <c:v>65.08</c:v>
                </c:pt>
                <c:pt idx="467">
                  <c:v>64.34</c:v>
                </c:pt>
                <c:pt idx="468">
                  <c:v>64.64</c:v>
                </c:pt>
                <c:pt idx="469">
                  <c:v>60.73</c:v>
                </c:pt>
                <c:pt idx="470">
                  <c:v>60.28</c:v>
                </c:pt>
                <c:pt idx="471">
                  <c:v>57.7</c:v>
                </c:pt>
                <c:pt idx="472">
                  <c:v>59.32</c:v>
                </c:pt>
                <c:pt idx="473">
                  <c:v>58.73</c:v>
                </c:pt>
                <c:pt idx="474">
                  <c:v>58.51</c:v>
                </c:pt>
                <c:pt idx="475">
                  <c:v>58</c:v>
                </c:pt>
                <c:pt idx="476">
                  <c:v>57.26</c:v>
                </c:pt>
                <c:pt idx="477">
                  <c:v>57.26</c:v>
                </c:pt>
                <c:pt idx="478">
                  <c:v>56.37</c:v>
                </c:pt>
                <c:pt idx="479">
                  <c:v>55.71</c:v>
                </c:pt>
                <c:pt idx="480">
                  <c:v>54.82</c:v>
                </c:pt>
                <c:pt idx="481">
                  <c:v>52.02</c:v>
                </c:pt>
                <c:pt idx="482">
                  <c:v>49.51</c:v>
                </c:pt>
                <c:pt idx="483">
                  <c:v>46.37</c:v>
                </c:pt>
                <c:pt idx="484">
                  <c:v>44.59</c:v>
                </c:pt>
                <c:pt idx="485">
                  <c:v>43.93</c:v>
                </c:pt>
                <c:pt idx="486">
                  <c:v>40.98</c:v>
                </c:pt>
                <c:pt idx="487">
                  <c:v>41.13</c:v>
                </c:pt>
                <c:pt idx="488">
                  <c:v>35.49</c:v>
                </c:pt>
                <c:pt idx="489">
                  <c:v>32.090000000000003</c:v>
                </c:pt>
                <c:pt idx="490">
                  <c:v>32.909999999999997</c:v>
                </c:pt>
                <c:pt idx="491">
                  <c:v>36.08</c:v>
                </c:pt>
                <c:pt idx="492">
                  <c:v>33.200000000000003</c:v>
                </c:pt>
                <c:pt idx="493">
                  <c:v>29.96</c:v>
                </c:pt>
                <c:pt idx="494">
                  <c:v>28.63</c:v>
                </c:pt>
                <c:pt idx="495">
                  <c:v>28.63</c:v>
                </c:pt>
                <c:pt idx="496">
                  <c:v>27.82</c:v>
                </c:pt>
                <c:pt idx="497">
                  <c:v>27.96</c:v>
                </c:pt>
                <c:pt idx="498">
                  <c:v>27.08</c:v>
                </c:pt>
                <c:pt idx="499">
                  <c:v>27.15</c:v>
                </c:pt>
                <c:pt idx="500">
                  <c:v>26.86</c:v>
                </c:pt>
                <c:pt idx="501">
                  <c:v>29.44</c:v>
                </c:pt>
                <c:pt idx="502">
                  <c:v>30.4</c:v>
                </c:pt>
                <c:pt idx="503">
                  <c:v>26.27</c:v>
                </c:pt>
                <c:pt idx="504">
                  <c:v>28.55</c:v>
                </c:pt>
                <c:pt idx="505">
                  <c:v>25.09</c:v>
                </c:pt>
                <c:pt idx="506">
                  <c:v>19.149999999999999</c:v>
                </c:pt>
                <c:pt idx="507">
                  <c:v>16.940000000000001</c:v>
                </c:pt>
                <c:pt idx="508">
                  <c:v>12.3</c:v>
                </c:pt>
                <c:pt idx="509">
                  <c:v>11.12</c:v>
                </c:pt>
                <c:pt idx="510">
                  <c:v>5.38</c:v>
                </c:pt>
                <c:pt idx="511">
                  <c:v>2.5099999999999998</c:v>
                </c:pt>
                <c:pt idx="512">
                  <c:v>0.67</c:v>
                </c:pt>
                <c:pt idx="513">
                  <c:v>1.99</c:v>
                </c:pt>
                <c:pt idx="514">
                  <c:v>4.72</c:v>
                </c:pt>
                <c:pt idx="515">
                  <c:v>7.52</c:v>
                </c:pt>
                <c:pt idx="516">
                  <c:v>7.52</c:v>
                </c:pt>
                <c:pt idx="517">
                  <c:v>5.97</c:v>
                </c:pt>
                <c:pt idx="518">
                  <c:v>11.1</c:v>
                </c:pt>
                <c:pt idx="519">
                  <c:v>9.7200000000000006</c:v>
                </c:pt>
                <c:pt idx="520">
                  <c:v>13.04</c:v>
                </c:pt>
                <c:pt idx="521">
                  <c:v>16.059999999999999</c:v>
                </c:pt>
                <c:pt idx="522">
                  <c:v>19.22</c:v>
                </c:pt>
                <c:pt idx="523">
                  <c:v>20.260000000000002</c:v>
                </c:pt>
                <c:pt idx="524">
                  <c:v>16.43</c:v>
                </c:pt>
                <c:pt idx="525">
                  <c:v>17.09</c:v>
                </c:pt>
                <c:pt idx="526">
                  <c:v>17.09</c:v>
                </c:pt>
                <c:pt idx="527">
                  <c:v>20.62</c:v>
                </c:pt>
                <c:pt idx="528">
                  <c:v>17.239999999999998</c:v>
                </c:pt>
                <c:pt idx="529">
                  <c:v>15.62</c:v>
                </c:pt>
                <c:pt idx="530">
                  <c:v>16.79</c:v>
                </c:pt>
                <c:pt idx="531">
                  <c:v>13.77</c:v>
                </c:pt>
                <c:pt idx="532">
                  <c:v>14.14</c:v>
                </c:pt>
                <c:pt idx="533">
                  <c:v>13.85</c:v>
                </c:pt>
                <c:pt idx="534">
                  <c:v>11.12</c:v>
                </c:pt>
                <c:pt idx="535">
                  <c:v>8.4700000000000006</c:v>
                </c:pt>
                <c:pt idx="536">
                  <c:v>8.6199999999999992</c:v>
                </c:pt>
                <c:pt idx="537">
                  <c:v>8.91</c:v>
                </c:pt>
                <c:pt idx="538">
                  <c:v>4.2</c:v>
                </c:pt>
                <c:pt idx="539">
                  <c:v>3.1</c:v>
                </c:pt>
                <c:pt idx="540">
                  <c:v>1.7</c:v>
                </c:pt>
                <c:pt idx="541">
                  <c:v>2.8</c:v>
                </c:pt>
                <c:pt idx="542">
                  <c:v>3.39</c:v>
                </c:pt>
                <c:pt idx="543">
                  <c:v>0.45</c:v>
                </c:pt>
                <c:pt idx="544">
                  <c:v>-3.97</c:v>
                </c:pt>
                <c:pt idx="545">
                  <c:v>-5.96</c:v>
                </c:pt>
                <c:pt idx="546">
                  <c:v>-12.62</c:v>
                </c:pt>
                <c:pt idx="547">
                  <c:v>-10.56</c:v>
                </c:pt>
                <c:pt idx="548">
                  <c:v>-11.81</c:v>
                </c:pt>
                <c:pt idx="549">
                  <c:v>-12.99</c:v>
                </c:pt>
                <c:pt idx="550">
                  <c:v>-16.3</c:v>
                </c:pt>
                <c:pt idx="551">
                  <c:v>-18.440000000000001</c:v>
                </c:pt>
                <c:pt idx="552">
                  <c:v>-19.690000000000001</c:v>
                </c:pt>
                <c:pt idx="553">
                  <c:v>-19.100000000000001</c:v>
                </c:pt>
                <c:pt idx="554">
                  <c:v>-19.32</c:v>
                </c:pt>
                <c:pt idx="555">
                  <c:v>-19.25</c:v>
                </c:pt>
                <c:pt idx="556">
                  <c:v>-21.23</c:v>
                </c:pt>
                <c:pt idx="557">
                  <c:v>-21.31</c:v>
                </c:pt>
                <c:pt idx="558">
                  <c:v>-22.12</c:v>
                </c:pt>
                <c:pt idx="559">
                  <c:v>-23.37</c:v>
                </c:pt>
                <c:pt idx="560">
                  <c:v>-24.92</c:v>
                </c:pt>
                <c:pt idx="561">
                  <c:v>-23.89</c:v>
                </c:pt>
                <c:pt idx="562">
                  <c:v>-21.16</c:v>
                </c:pt>
                <c:pt idx="563">
                  <c:v>-20.2</c:v>
                </c:pt>
                <c:pt idx="564">
                  <c:v>-22.56</c:v>
                </c:pt>
                <c:pt idx="565">
                  <c:v>-23.59</c:v>
                </c:pt>
                <c:pt idx="566">
                  <c:v>-28.82</c:v>
                </c:pt>
                <c:pt idx="567">
                  <c:v>-30.59</c:v>
                </c:pt>
                <c:pt idx="568">
                  <c:v>-28.89</c:v>
                </c:pt>
                <c:pt idx="569">
                  <c:v>-28.52</c:v>
                </c:pt>
                <c:pt idx="570">
                  <c:v>-24.99</c:v>
                </c:pt>
                <c:pt idx="571">
                  <c:v>-26.09</c:v>
                </c:pt>
                <c:pt idx="572">
                  <c:v>-24.77</c:v>
                </c:pt>
                <c:pt idx="573">
                  <c:v>-21.31</c:v>
                </c:pt>
                <c:pt idx="574">
                  <c:v>-27.57</c:v>
                </c:pt>
                <c:pt idx="575">
                  <c:v>-28.6</c:v>
                </c:pt>
                <c:pt idx="576">
                  <c:v>-29.56</c:v>
                </c:pt>
                <c:pt idx="577">
                  <c:v>-34.049999999999997</c:v>
                </c:pt>
                <c:pt idx="578">
                  <c:v>-33.380000000000003</c:v>
                </c:pt>
                <c:pt idx="579">
                  <c:v>-32.43</c:v>
                </c:pt>
                <c:pt idx="580">
                  <c:v>-28.82</c:v>
                </c:pt>
                <c:pt idx="581">
                  <c:v>-24.99</c:v>
                </c:pt>
                <c:pt idx="582">
                  <c:v>-22.19</c:v>
                </c:pt>
                <c:pt idx="583">
                  <c:v>-21.97</c:v>
                </c:pt>
                <c:pt idx="584">
                  <c:v>-20.5</c:v>
                </c:pt>
                <c:pt idx="585">
                  <c:v>-19.25</c:v>
                </c:pt>
                <c:pt idx="586">
                  <c:v>-16.079999999999998</c:v>
                </c:pt>
                <c:pt idx="587">
                  <c:v>-14.53</c:v>
                </c:pt>
                <c:pt idx="588">
                  <c:v>-9.75</c:v>
                </c:pt>
                <c:pt idx="589">
                  <c:v>-7.02</c:v>
                </c:pt>
                <c:pt idx="590">
                  <c:v>-4.54</c:v>
                </c:pt>
                <c:pt idx="591">
                  <c:v>-4.3</c:v>
                </c:pt>
                <c:pt idx="592">
                  <c:v>-5.99</c:v>
                </c:pt>
                <c:pt idx="593">
                  <c:v>-6.36</c:v>
                </c:pt>
                <c:pt idx="594">
                  <c:v>-6.95</c:v>
                </c:pt>
                <c:pt idx="595">
                  <c:v>-5.77</c:v>
                </c:pt>
                <c:pt idx="596">
                  <c:v>-5.03</c:v>
                </c:pt>
                <c:pt idx="597">
                  <c:v>-6.43</c:v>
                </c:pt>
                <c:pt idx="598">
                  <c:v>-5.92</c:v>
                </c:pt>
                <c:pt idx="599">
                  <c:v>-2.97</c:v>
                </c:pt>
                <c:pt idx="600">
                  <c:v>-2.46</c:v>
                </c:pt>
                <c:pt idx="601">
                  <c:v>-2.68</c:v>
                </c:pt>
                <c:pt idx="602">
                  <c:v>-7.32</c:v>
                </c:pt>
                <c:pt idx="603">
                  <c:v>-12.84</c:v>
                </c:pt>
                <c:pt idx="604">
                  <c:v>-15.86</c:v>
                </c:pt>
                <c:pt idx="605">
                  <c:v>-20.94</c:v>
                </c:pt>
                <c:pt idx="606">
                  <c:v>-23.66</c:v>
                </c:pt>
                <c:pt idx="607">
                  <c:v>-24.92</c:v>
                </c:pt>
                <c:pt idx="608">
                  <c:v>-22.93</c:v>
                </c:pt>
                <c:pt idx="609">
                  <c:v>-23</c:v>
                </c:pt>
                <c:pt idx="610">
                  <c:v>-23.52</c:v>
                </c:pt>
                <c:pt idx="611">
                  <c:v>-21.31</c:v>
                </c:pt>
                <c:pt idx="612">
                  <c:v>-23.59</c:v>
                </c:pt>
                <c:pt idx="613">
                  <c:v>-25.73</c:v>
                </c:pt>
                <c:pt idx="614">
                  <c:v>-27.2</c:v>
                </c:pt>
                <c:pt idx="615">
                  <c:v>-28.3</c:v>
                </c:pt>
                <c:pt idx="616">
                  <c:v>-27.2</c:v>
                </c:pt>
                <c:pt idx="617">
                  <c:v>-27.64</c:v>
                </c:pt>
                <c:pt idx="618">
                  <c:v>-27.64</c:v>
                </c:pt>
                <c:pt idx="619">
                  <c:v>-26.02</c:v>
                </c:pt>
                <c:pt idx="620">
                  <c:v>-24.18</c:v>
                </c:pt>
                <c:pt idx="621">
                  <c:v>-23.81</c:v>
                </c:pt>
                <c:pt idx="622">
                  <c:v>-28.52</c:v>
                </c:pt>
                <c:pt idx="623">
                  <c:v>-35.590000000000003</c:v>
                </c:pt>
                <c:pt idx="624">
                  <c:v>-37.58</c:v>
                </c:pt>
                <c:pt idx="625">
                  <c:v>-37.950000000000003</c:v>
                </c:pt>
                <c:pt idx="626">
                  <c:v>-35.81</c:v>
                </c:pt>
                <c:pt idx="627">
                  <c:v>-38.24</c:v>
                </c:pt>
                <c:pt idx="628">
                  <c:v>-40.75</c:v>
                </c:pt>
                <c:pt idx="629">
                  <c:v>-40.6</c:v>
                </c:pt>
                <c:pt idx="630">
                  <c:v>-40.31</c:v>
                </c:pt>
                <c:pt idx="631">
                  <c:v>-43.25</c:v>
                </c:pt>
                <c:pt idx="632">
                  <c:v>-46.79</c:v>
                </c:pt>
                <c:pt idx="633">
                  <c:v>-49.14</c:v>
                </c:pt>
                <c:pt idx="634">
                  <c:v>-47.01</c:v>
                </c:pt>
                <c:pt idx="635">
                  <c:v>-43.47</c:v>
                </c:pt>
                <c:pt idx="636">
                  <c:v>-42.44</c:v>
                </c:pt>
                <c:pt idx="637">
                  <c:v>-43.99</c:v>
                </c:pt>
                <c:pt idx="638">
                  <c:v>-47.52</c:v>
                </c:pt>
                <c:pt idx="639">
                  <c:v>-48.9</c:v>
                </c:pt>
                <c:pt idx="640">
                  <c:v>-47.49</c:v>
                </c:pt>
                <c:pt idx="641">
                  <c:v>-46.02</c:v>
                </c:pt>
                <c:pt idx="642">
                  <c:v>-45.21</c:v>
                </c:pt>
                <c:pt idx="643">
                  <c:v>-45.43</c:v>
                </c:pt>
                <c:pt idx="644">
                  <c:v>-45.8</c:v>
                </c:pt>
                <c:pt idx="645">
                  <c:v>-51.25</c:v>
                </c:pt>
                <c:pt idx="646">
                  <c:v>-49.19</c:v>
                </c:pt>
                <c:pt idx="647">
                  <c:v>-47.79</c:v>
                </c:pt>
                <c:pt idx="648">
                  <c:v>-44.62</c:v>
                </c:pt>
                <c:pt idx="649">
                  <c:v>-43.88</c:v>
                </c:pt>
                <c:pt idx="650">
                  <c:v>-43.88</c:v>
                </c:pt>
                <c:pt idx="651">
                  <c:v>-43.96</c:v>
                </c:pt>
                <c:pt idx="652">
                  <c:v>-43.07</c:v>
                </c:pt>
                <c:pt idx="653">
                  <c:v>-44.03</c:v>
                </c:pt>
                <c:pt idx="654">
                  <c:v>-47.05</c:v>
                </c:pt>
                <c:pt idx="655">
                  <c:v>-45.36</c:v>
                </c:pt>
                <c:pt idx="656">
                  <c:v>-44.84</c:v>
                </c:pt>
                <c:pt idx="657">
                  <c:v>-44.77</c:v>
                </c:pt>
                <c:pt idx="658">
                  <c:v>-44.69</c:v>
                </c:pt>
                <c:pt idx="659">
                  <c:v>-45.36</c:v>
                </c:pt>
                <c:pt idx="660">
                  <c:v>-38.58</c:v>
                </c:pt>
                <c:pt idx="661">
                  <c:v>-34.68</c:v>
                </c:pt>
                <c:pt idx="662">
                  <c:v>-33.35</c:v>
                </c:pt>
                <c:pt idx="663">
                  <c:v>-30.7</c:v>
                </c:pt>
                <c:pt idx="664">
                  <c:v>-30.19</c:v>
                </c:pt>
                <c:pt idx="665">
                  <c:v>-33.72</c:v>
                </c:pt>
                <c:pt idx="666">
                  <c:v>-31</c:v>
                </c:pt>
                <c:pt idx="667">
                  <c:v>-29.6</c:v>
                </c:pt>
                <c:pt idx="668">
                  <c:v>-28.72</c:v>
                </c:pt>
                <c:pt idx="669">
                  <c:v>-25.99</c:v>
                </c:pt>
                <c:pt idx="670">
                  <c:v>-27.76</c:v>
                </c:pt>
                <c:pt idx="671">
                  <c:v>-26.43</c:v>
                </c:pt>
                <c:pt idx="672">
                  <c:v>-24.3</c:v>
                </c:pt>
                <c:pt idx="673">
                  <c:v>-21.87</c:v>
                </c:pt>
                <c:pt idx="674">
                  <c:v>-22.31</c:v>
                </c:pt>
                <c:pt idx="675">
                  <c:v>-25.84</c:v>
                </c:pt>
                <c:pt idx="676">
                  <c:v>-26.87</c:v>
                </c:pt>
                <c:pt idx="677">
                  <c:v>-29.01</c:v>
                </c:pt>
                <c:pt idx="678">
                  <c:v>-34.46</c:v>
                </c:pt>
                <c:pt idx="679">
                  <c:v>-37.26</c:v>
                </c:pt>
                <c:pt idx="680">
                  <c:v>-38.36</c:v>
                </c:pt>
                <c:pt idx="681">
                  <c:v>-38.659999999999997</c:v>
                </c:pt>
                <c:pt idx="682">
                  <c:v>-40.06</c:v>
                </c:pt>
                <c:pt idx="683">
                  <c:v>-39.909999999999997</c:v>
                </c:pt>
                <c:pt idx="684">
                  <c:v>-38.659999999999997</c:v>
                </c:pt>
                <c:pt idx="685">
                  <c:v>-35.42</c:v>
                </c:pt>
                <c:pt idx="686">
                  <c:v>-32.909999999999997</c:v>
                </c:pt>
                <c:pt idx="687">
                  <c:v>-32.25</c:v>
                </c:pt>
                <c:pt idx="688">
                  <c:v>-30.56</c:v>
                </c:pt>
                <c:pt idx="689">
                  <c:v>-31.66</c:v>
                </c:pt>
                <c:pt idx="690">
                  <c:v>-26.73</c:v>
                </c:pt>
                <c:pt idx="691">
                  <c:v>-21.28</c:v>
                </c:pt>
                <c:pt idx="692">
                  <c:v>-17.82</c:v>
                </c:pt>
                <c:pt idx="693">
                  <c:v>-13.91</c:v>
                </c:pt>
                <c:pt idx="694">
                  <c:v>-9.7200000000000006</c:v>
                </c:pt>
                <c:pt idx="695">
                  <c:v>-6.4</c:v>
                </c:pt>
                <c:pt idx="696">
                  <c:v>-8.02</c:v>
                </c:pt>
                <c:pt idx="697">
                  <c:v>-5.74</c:v>
                </c:pt>
                <c:pt idx="698">
                  <c:v>-6.33</c:v>
                </c:pt>
                <c:pt idx="699">
                  <c:v>-5.08</c:v>
                </c:pt>
                <c:pt idx="700">
                  <c:v>-5.37</c:v>
                </c:pt>
                <c:pt idx="701">
                  <c:v>-4.5599999999999996</c:v>
                </c:pt>
                <c:pt idx="702">
                  <c:v>-4.6399999999999997</c:v>
                </c:pt>
                <c:pt idx="703">
                  <c:v>-4.5599999999999996</c:v>
                </c:pt>
                <c:pt idx="704">
                  <c:v>-6.92</c:v>
                </c:pt>
                <c:pt idx="705">
                  <c:v>-5</c:v>
                </c:pt>
                <c:pt idx="706">
                  <c:v>-3.02</c:v>
                </c:pt>
                <c:pt idx="707">
                  <c:v>-5.15</c:v>
                </c:pt>
                <c:pt idx="708">
                  <c:v>-5.23</c:v>
                </c:pt>
                <c:pt idx="709">
                  <c:v>-3.61</c:v>
                </c:pt>
                <c:pt idx="710">
                  <c:v>-4.2699999999999996</c:v>
                </c:pt>
                <c:pt idx="711">
                  <c:v>-2.94</c:v>
                </c:pt>
                <c:pt idx="712">
                  <c:v>-3.9</c:v>
                </c:pt>
                <c:pt idx="713">
                  <c:v>-5.15</c:v>
                </c:pt>
                <c:pt idx="714">
                  <c:v>-6.18</c:v>
                </c:pt>
                <c:pt idx="715">
                  <c:v>-9.5</c:v>
                </c:pt>
                <c:pt idx="716">
                  <c:v>-9.65</c:v>
                </c:pt>
                <c:pt idx="717">
                  <c:v>-10.97</c:v>
                </c:pt>
                <c:pt idx="718">
                  <c:v>-7.73</c:v>
                </c:pt>
                <c:pt idx="719">
                  <c:v>-6.11</c:v>
                </c:pt>
                <c:pt idx="720">
                  <c:v>-5.3</c:v>
                </c:pt>
                <c:pt idx="721">
                  <c:v>-6.04</c:v>
                </c:pt>
                <c:pt idx="722">
                  <c:v>-3.97</c:v>
                </c:pt>
                <c:pt idx="723">
                  <c:v>-2.65</c:v>
                </c:pt>
                <c:pt idx="724">
                  <c:v>-1.25</c:v>
                </c:pt>
                <c:pt idx="725">
                  <c:v>-1.1000000000000001</c:v>
                </c:pt>
                <c:pt idx="726">
                  <c:v>-0.14000000000000001</c:v>
                </c:pt>
                <c:pt idx="727">
                  <c:v>0.96</c:v>
                </c:pt>
                <c:pt idx="728">
                  <c:v>-0.88</c:v>
                </c:pt>
                <c:pt idx="729">
                  <c:v>-5.08</c:v>
                </c:pt>
                <c:pt idx="730">
                  <c:v>-5.96</c:v>
                </c:pt>
                <c:pt idx="731">
                  <c:v>-6.42</c:v>
                </c:pt>
                <c:pt idx="732">
                  <c:v>-7.01</c:v>
                </c:pt>
                <c:pt idx="733">
                  <c:v>-6.27</c:v>
                </c:pt>
                <c:pt idx="734">
                  <c:v>-6.42</c:v>
                </c:pt>
                <c:pt idx="735">
                  <c:v>-8.6999999999999993</c:v>
                </c:pt>
                <c:pt idx="736">
                  <c:v>-11.06</c:v>
                </c:pt>
                <c:pt idx="737">
                  <c:v>-2.89</c:v>
                </c:pt>
                <c:pt idx="738">
                  <c:v>0.72</c:v>
                </c:pt>
                <c:pt idx="739">
                  <c:v>2.0499999999999998</c:v>
                </c:pt>
                <c:pt idx="740">
                  <c:v>2.34</c:v>
                </c:pt>
                <c:pt idx="741">
                  <c:v>3.3</c:v>
                </c:pt>
                <c:pt idx="742">
                  <c:v>3.81</c:v>
                </c:pt>
                <c:pt idx="743">
                  <c:v>5.43</c:v>
                </c:pt>
                <c:pt idx="744">
                  <c:v>6.69</c:v>
                </c:pt>
                <c:pt idx="745">
                  <c:v>7.72</c:v>
                </c:pt>
                <c:pt idx="746">
                  <c:v>8.31</c:v>
                </c:pt>
                <c:pt idx="747">
                  <c:v>5.8</c:v>
                </c:pt>
                <c:pt idx="748">
                  <c:v>4.33</c:v>
                </c:pt>
                <c:pt idx="749">
                  <c:v>7.05</c:v>
                </c:pt>
                <c:pt idx="750">
                  <c:v>9.26</c:v>
                </c:pt>
                <c:pt idx="751">
                  <c:v>10.37</c:v>
                </c:pt>
                <c:pt idx="752">
                  <c:v>10.96</c:v>
                </c:pt>
                <c:pt idx="753">
                  <c:v>11.1</c:v>
                </c:pt>
                <c:pt idx="754">
                  <c:v>9.6300000000000008</c:v>
                </c:pt>
                <c:pt idx="755">
                  <c:v>9.6300000000000008</c:v>
                </c:pt>
                <c:pt idx="756">
                  <c:v>9.93</c:v>
                </c:pt>
                <c:pt idx="757">
                  <c:v>10.44</c:v>
                </c:pt>
                <c:pt idx="758">
                  <c:v>11.55</c:v>
                </c:pt>
                <c:pt idx="759">
                  <c:v>12.5</c:v>
                </c:pt>
                <c:pt idx="760">
                  <c:v>14.2</c:v>
                </c:pt>
                <c:pt idx="761">
                  <c:v>15.52</c:v>
                </c:pt>
                <c:pt idx="762">
                  <c:v>16.329999999999998</c:v>
                </c:pt>
                <c:pt idx="763">
                  <c:v>16.7</c:v>
                </c:pt>
                <c:pt idx="764">
                  <c:v>16.18</c:v>
                </c:pt>
                <c:pt idx="765">
                  <c:v>6.27</c:v>
                </c:pt>
                <c:pt idx="766">
                  <c:v>12.65</c:v>
                </c:pt>
                <c:pt idx="767">
                  <c:v>8.3800000000000008</c:v>
                </c:pt>
                <c:pt idx="768">
                  <c:v>2.4900000000000002</c:v>
                </c:pt>
                <c:pt idx="769">
                  <c:v>3.96</c:v>
                </c:pt>
                <c:pt idx="770">
                  <c:v>3.08</c:v>
                </c:pt>
                <c:pt idx="771">
                  <c:v>1.97</c:v>
                </c:pt>
                <c:pt idx="772">
                  <c:v>-2.2999999999999998</c:v>
                </c:pt>
                <c:pt idx="773">
                  <c:v>-5.39</c:v>
                </c:pt>
                <c:pt idx="774">
                  <c:v>-7.67</c:v>
                </c:pt>
                <c:pt idx="775">
                  <c:v>-6.86</c:v>
                </c:pt>
                <c:pt idx="776">
                  <c:v>-5.54</c:v>
                </c:pt>
                <c:pt idx="777">
                  <c:v>2.78</c:v>
                </c:pt>
                <c:pt idx="778">
                  <c:v>4.4000000000000004</c:v>
                </c:pt>
                <c:pt idx="779">
                  <c:v>4.99</c:v>
                </c:pt>
                <c:pt idx="780">
                  <c:v>5.07</c:v>
                </c:pt>
                <c:pt idx="781">
                  <c:v>5.36</c:v>
                </c:pt>
                <c:pt idx="782">
                  <c:v>6.17</c:v>
                </c:pt>
                <c:pt idx="783">
                  <c:v>6.76</c:v>
                </c:pt>
                <c:pt idx="784">
                  <c:v>7.79</c:v>
                </c:pt>
                <c:pt idx="785">
                  <c:v>7.59</c:v>
                </c:pt>
                <c:pt idx="786">
                  <c:v>8.08</c:v>
                </c:pt>
                <c:pt idx="787">
                  <c:v>9.19</c:v>
                </c:pt>
                <c:pt idx="788">
                  <c:v>10</c:v>
                </c:pt>
                <c:pt idx="789">
                  <c:v>7.27</c:v>
                </c:pt>
                <c:pt idx="790">
                  <c:v>6.1</c:v>
                </c:pt>
                <c:pt idx="791">
                  <c:v>7.42</c:v>
                </c:pt>
                <c:pt idx="792">
                  <c:v>8.01</c:v>
                </c:pt>
                <c:pt idx="793">
                  <c:v>9.1199999999999992</c:v>
                </c:pt>
                <c:pt idx="794">
                  <c:v>10.51</c:v>
                </c:pt>
                <c:pt idx="795">
                  <c:v>11.69</c:v>
                </c:pt>
                <c:pt idx="796">
                  <c:v>13.17</c:v>
                </c:pt>
                <c:pt idx="797">
                  <c:v>14.64</c:v>
                </c:pt>
                <c:pt idx="798">
                  <c:v>12.65</c:v>
                </c:pt>
                <c:pt idx="799">
                  <c:v>11.55</c:v>
                </c:pt>
                <c:pt idx="800">
                  <c:v>10.220000000000001</c:v>
                </c:pt>
                <c:pt idx="801">
                  <c:v>9.41</c:v>
                </c:pt>
                <c:pt idx="802">
                  <c:v>8.4499999999999993</c:v>
                </c:pt>
                <c:pt idx="803">
                  <c:v>7.94</c:v>
                </c:pt>
                <c:pt idx="804">
                  <c:v>10.81</c:v>
                </c:pt>
                <c:pt idx="805">
                  <c:v>12.8</c:v>
                </c:pt>
                <c:pt idx="806">
                  <c:v>14.56</c:v>
                </c:pt>
                <c:pt idx="807">
                  <c:v>16.11</c:v>
                </c:pt>
                <c:pt idx="808">
                  <c:v>13.17</c:v>
                </c:pt>
                <c:pt idx="809">
                  <c:v>10.71</c:v>
                </c:pt>
                <c:pt idx="810">
                  <c:v>6.22</c:v>
                </c:pt>
                <c:pt idx="811">
                  <c:v>4.37</c:v>
                </c:pt>
                <c:pt idx="812">
                  <c:v>-8.9499999999999993</c:v>
                </c:pt>
                <c:pt idx="813">
                  <c:v>-7.48</c:v>
                </c:pt>
                <c:pt idx="814">
                  <c:v>-4.9000000000000004</c:v>
                </c:pt>
                <c:pt idx="815">
                  <c:v>-4.9000000000000004</c:v>
                </c:pt>
                <c:pt idx="816">
                  <c:v>-5.2</c:v>
                </c:pt>
                <c:pt idx="817">
                  <c:v>-0.93</c:v>
                </c:pt>
                <c:pt idx="818">
                  <c:v>-0.19</c:v>
                </c:pt>
                <c:pt idx="819">
                  <c:v>1.5</c:v>
                </c:pt>
                <c:pt idx="820">
                  <c:v>0.62</c:v>
                </c:pt>
                <c:pt idx="821">
                  <c:v>-2.11</c:v>
                </c:pt>
                <c:pt idx="822">
                  <c:v>-3.73</c:v>
                </c:pt>
                <c:pt idx="823">
                  <c:v>-4.9800000000000004</c:v>
                </c:pt>
                <c:pt idx="824">
                  <c:v>-5.93</c:v>
                </c:pt>
                <c:pt idx="825">
                  <c:v>-7.26</c:v>
                </c:pt>
                <c:pt idx="826">
                  <c:v>-6.08</c:v>
                </c:pt>
                <c:pt idx="827">
                  <c:v>-5.49</c:v>
                </c:pt>
                <c:pt idx="828">
                  <c:v>-5.57</c:v>
                </c:pt>
                <c:pt idx="829">
                  <c:v>-4.0199999999999996</c:v>
                </c:pt>
                <c:pt idx="830">
                  <c:v>-5.86</c:v>
                </c:pt>
                <c:pt idx="831">
                  <c:v>-8.14</c:v>
                </c:pt>
                <c:pt idx="832">
                  <c:v>-9.76</c:v>
                </c:pt>
                <c:pt idx="833">
                  <c:v>-11.16</c:v>
                </c:pt>
                <c:pt idx="834">
                  <c:v>-9.6199999999999992</c:v>
                </c:pt>
                <c:pt idx="835">
                  <c:v>-8.2899999999999991</c:v>
                </c:pt>
                <c:pt idx="836">
                  <c:v>-11.83</c:v>
                </c:pt>
                <c:pt idx="837">
                  <c:v>-14.33</c:v>
                </c:pt>
                <c:pt idx="838">
                  <c:v>-14.84</c:v>
                </c:pt>
                <c:pt idx="839">
                  <c:v>-16.760000000000002</c:v>
                </c:pt>
                <c:pt idx="840">
                  <c:v>-16.54</c:v>
                </c:pt>
                <c:pt idx="841">
                  <c:v>-15.65</c:v>
                </c:pt>
                <c:pt idx="842">
                  <c:v>-15.8</c:v>
                </c:pt>
                <c:pt idx="843">
                  <c:v>-15.8</c:v>
                </c:pt>
                <c:pt idx="844">
                  <c:v>-18.53</c:v>
                </c:pt>
                <c:pt idx="845">
                  <c:v>-20.96</c:v>
                </c:pt>
                <c:pt idx="846">
                  <c:v>-21.1</c:v>
                </c:pt>
                <c:pt idx="847">
                  <c:v>-23.75</c:v>
                </c:pt>
                <c:pt idx="848">
                  <c:v>-30.31</c:v>
                </c:pt>
                <c:pt idx="849">
                  <c:v>-33.03</c:v>
                </c:pt>
                <c:pt idx="850">
                  <c:v>-33.11</c:v>
                </c:pt>
                <c:pt idx="851">
                  <c:v>-32.520000000000003</c:v>
                </c:pt>
                <c:pt idx="852">
                  <c:v>-30.38</c:v>
                </c:pt>
                <c:pt idx="853">
                  <c:v>-28.39</c:v>
                </c:pt>
                <c:pt idx="854">
                  <c:v>-26.85</c:v>
                </c:pt>
                <c:pt idx="855">
                  <c:v>-25.45</c:v>
                </c:pt>
                <c:pt idx="856">
                  <c:v>-26.18</c:v>
                </c:pt>
                <c:pt idx="857">
                  <c:v>-25.45</c:v>
                </c:pt>
                <c:pt idx="858">
                  <c:v>-27.58</c:v>
                </c:pt>
                <c:pt idx="859">
                  <c:v>-31.12</c:v>
                </c:pt>
                <c:pt idx="860">
                  <c:v>-31.93</c:v>
                </c:pt>
                <c:pt idx="861">
                  <c:v>-30.68</c:v>
                </c:pt>
                <c:pt idx="862">
                  <c:v>-28.76</c:v>
                </c:pt>
                <c:pt idx="863">
                  <c:v>-26.18</c:v>
                </c:pt>
                <c:pt idx="864">
                  <c:v>-23.98</c:v>
                </c:pt>
                <c:pt idx="865">
                  <c:v>-22.28</c:v>
                </c:pt>
                <c:pt idx="866">
                  <c:v>-20.88</c:v>
                </c:pt>
                <c:pt idx="867">
                  <c:v>-20.51</c:v>
                </c:pt>
                <c:pt idx="868">
                  <c:v>-21.91</c:v>
                </c:pt>
                <c:pt idx="869">
                  <c:v>-21.4</c:v>
                </c:pt>
                <c:pt idx="870">
                  <c:v>-20.96</c:v>
                </c:pt>
                <c:pt idx="871">
                  <c:v>-19.850000000000001</c:v>
                </c:pt>
                <c:pt idx="872">
                  <c:v>-18.309999999999999</c:v>
                </c:pt>
                <c:pt idx="873">
                  <c:v>-18.16</c:v>
                </c:pt>
                <c:pt idx="874">
                  <c:v>-19.190000000000001</c:v>
                </c:pt>
                <c:pt idx="875">
                  <c:v>-18.309999999999999</c:v>
                </c:pt>
                <c:pt idx="876">
                  <c:v>-16.32</c:v>
                </c:pt>
                <c:pt idx="877">
                  <c:v>-19.190000000000001</c:v>
                </c:pt>
                <c:pt idx="878">
                  <c:v>-18.45</c:v>
                </c:pt>
                <c:pt idx="879">
                  <c:v>-26.85</c:v>
                </c:pt>
                <c:pt idx="880">
                  <c:v>-29.28</c:v>
                </c:pt>
                <c:pt idx="881">
                  <c:v>-31.78</c:v>
                </c:pt>
                <c:pt idx="882">
                  <c:v>-32.74</c:v>
                </c:pt>
                <c:pt idx="883">
                  <c:v>-31.56</c:v>
                </c:pt>
                <c:pt idx="884">
                  <c:v>-33.33</c:v>
                </c:pt>
                <c:pt idx="885">
                  <c:v>-30.16</c:v>
                </c:pt>
                <c:pt idx="886">
                  <c:v>-32.96</c:v>
                </c:pt>
                <c:pt idx="887">
                  <c:v>-33.94</c:v>
                </c:pt>
                <c:pt idx="888">
                  <c:v>-39.24</c:v>
                </c:pt>
                <c:pt idx="889">
                  <c:v>-42.19</c:v>
                </c:pt>
                <c:pt idx="890">
                  <c:v>-40.270000000000003</c:v>
                </c:pt>
                <c:pt idx="891">
                  <c:v>-45.5</c:v>
                </c:pt>
                <c:pt idx="892">
                  <c:v>-52.06</c:v>
                </c:pt>
                <c:pt idx="893">
                  <c:v>-55</c:v>
                </c:pt>
              </c:numCache>
            </c:numRef>
          </c:val>
          <c:smooth val="0"/>
          <c:extLst>
            <c:ext xmlns:c16="http://schemas.microsoft.com/office/drawing/2014/chart" uri="{C3380CC4-5D6E-409C-BE32-E72D297353CC}">
              <c16:uniqueId val="{00000000-ED92-415D-9BBD-8BEB176F9F88}"/>
            </c:ext>
          </c:extLst>
        </c:ser>
        <c:dLbls>
          <c:showLegendKey val="0"/>
          <c:showVal val="0"/>
          <c:showCatName val="0"/>
          <c:showSerName val="0"/>
          <c:showPercent val="0"/>
          <c:showBubbleSize val="0"/>
        </c:dLbls>
        <c:smooth val="0"/>
        <c:axId val="48144384"/>
        <c:axId val="48145920"/>
      </c:lineChart>
      <c:catAx>
        <c:axId val="48144384"/>
        <c:scaling>
          <c:orientation val="minMax"/>
        </c:scaling>
        <c:delete val="0"/>
        <c:axPos val="b"/>
        <c:numFmt formatCode="[$-409]d\-mmm;@" sourceLinked="0"/>
        <c:majorTickMark val="none"/>
        <c:minorTickMark val="none"/>
        <c:tickLblPos val="low"/>
        <c:txPr>
          <a:bodyPr/>
          <a:lstStyle/>
          <a:p>
            <a:pPr>
              <a:defRPr sz="700"/>
            </a:pPr>
            <a:endParaRPr lang="en-US"/>
          </a:p>
        </c:txPr>
        <c:crossAx val="48145920"/>
        <c:crosses val="autoZero"/>
        <c:auto val="1"/>
        <c:lblAlgn val="ctr"/>
        <c:lblOffset val="0"/>
        <c:tickLblSkip val="50"/>
        <c:tickMarkSkip val="50"/>
        <c:noMultiLvlLbl val="0"/>
      </c:catAx>
      <c:valAx>
        <c:axId val="48145920"/>
        <c:scaling>
          <c:orientation val="minMax"/>
        </c:scaling>
        <c:delete val="0"/>
        <c:axPos val="l"/>
        <c:majorGridlines/>
        <c:title>
          <c:tx>
            <c:rich>
              <a:bodyPr rot="-5400000" vert="horz"/>
              <a:lstStyle/>
              <a:p>
                <a:pPr>
                  <a:defRPr sz="900"/>
                </a:pPr>
                <a:r>
                  <a:rPr lang="en-US" sz="900" dirty="0"/>
                  <a:t>Elevation (Feet)</a:t>
                </a:r>
              </a:p>
            </c:rich>
          </c:tx>
          <c:overlay val="0"/>
        </c:title>
        <c:numFmt formatCode="General" sourceLinked="1"/>
        <c:majorTickMark val="out"/>
        <c:minorTickMark val="none"/>
        <c:tickLblPos val="nextTo"/>
        <c:txPr>
          <a:bodyPr/>
          <a:lstStyle/>
          <a:p>
            <a:pPr>
              <a:defRPr sz="700"/>
            </a:pPr>
            <a:endParaRPr lang="en-US"/>
          </a:p>
        </c:txPr>
        <c:crossAx val="4814438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Well 7702509</a:t>
            </a:r>
          </a:p>
        </c:rich>
      </c:tx>
      <c:overlay val="0"/>
    </c:title>
    <c:autoTitleDeleted val="0"/>
    <c:plotArea>
      <c:layout/>
      <c:lineChart>
        <c:grouping val="standard"/>
        <c:varyColors val="0"/>
        <c:ser>
          <c:idx val="0"/>
          <c:order val="0"/>
          <c:tx>
            <c:strRef>
              <c:f>'WellData (1)'!$F$1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numRef>
              <c:f>'WellData (1)'!$B$2:$B$1163</c:f>
              <c:numCache>
                <c:formatCode>m/d/yyyy</c:formatCode>
                <c:ptCount val="1162"/>
                <c:pt idx="0">
                  <c:v>37504</c:v>
                </c:pt>
                <c:pt idx="1">
                  <c:v>37509</c:v>
                </c:pt>
                <c:pt idx="2">
                  <c:v>37514</c:v>
                </c:pt>
                <c:pt idx="3">
                  <c:v>37519</c:v>
                </c:pt>
                <c:pt idx="4">
                  <c:v>37524</c:v>
                </c:pt>
                <c:pt idx="5">
                  <c:v>37529</c:v>
                </c:pt>
                <c:pt idx="6">
                  <c:v>37534</c:v>
                </c:pt>
                <c:pt idx="7">
                  <c:v>37539</c:v>
                </c:pt>
                <c:pt idx="8">
                  <c:v>37544</c:v>
                </c:pt>
                <c:pt idx="9">
                  <c:v>37549</c:v>
                </c:pt>
                <c:pt idx="10">
                  <c:v>37554</c:v>
                </c:pt>
                <c:pt idx="11">
                  <c:v>37559</c:v>
                </c:pt>
                <c:pt idx="12">
                  <c:v>37580</c:v>
                </c:pt>
                <c:pt idx="13">
                  <c:v>37585</c:v>
                </c:pt>
                <c:pt idx="14">
                  <c:v>37677</c:v>
                </c:pt>
                <c:pt idx="15">
                  <c:v>37680</c:v>
                </c:pt>
                <c:pt idx="16">
                  <c:v>37685</c:v>
                </c:pt>
                <c:pt idx="17">
                  <c:v>37690</c:v>
                </c:pt>
                <c:pt idx="18">
                  <c:v>37695</c:v>
                </c:pt>
                <c:pt idx="19">
                  <c:v>37700</c:v>
                </c:pt>
                <c:pt idx="20">
                  <c:v>37705</c:v>
                </c:pt>
                <c:pt idx="21">
                  <c:v>37710</c:v>
                </c:pt>
                <c:pt idx="22">
                  <c:v>37716</c:v>
                </c:pt>
                <c:pt idx="23">
                  <c:v>37721</c:v>
                </c:pt>
                <c:pt idx="24">
                  <c:v>37726</c:v>
                </c:pt>
                <c:pt idx="25">
                  <c:v>37731</c:v>
                </c:pt>
                <c:pt idx="26">
                  <c:v>37736</c:v>
                </c:pt>
                <c:pt idx="27">
                  <c:v>37741</c:v>
                </c:pt>
                <c:pt idx="28">
                  <c:v>37746</c:v>
                </c:pt>
                <c:pt idx="29">
                  <c:v>37751</c:v>
                </c:pt>
                <c:pt idx="30">
                  <c:v>37756</c:v>
                </c:pt>
                <c:pt idx="31">
                  <c:v>37761</c:v>
                </c:pt>
                <c:pt idx="32">
                  <c:v>37766</c:v>
                </c:pt>
                <c:pt idx="33">
                  <c:v>37771</c:v>
                </c:pt>
                <c:pt idx="34">
                  <c:v>37777</c:v>
                </c:pt>
                <c:pt idx="35">
                  <c:v>37782</c:v>
                </c:pt>
                <c:pt idx="36">
                  <c:v>37787</c:v>
                </c:pt>
                <c:pt idx="37">
                  <c:v>37792</c:v>
                </c:pt>
                <c:pt idx="38">
                  <c:v>37797</c:v>
                </c:pt>
                <c:pt idx="39">
                  <c:v>37802</c:v>
                </c:pt>
                <c:pt idx="40">
                  <c:v>37807</c:v>
                </c:pt>
                <c:pt idx="41">
                  <c:v>37812</c:v>
                </c:pt>
                <c:pt idx="42">
                  <c:v>37817</c:v>
                </c:pt>
                <c:pt idx="43">
                  <c:v>37822</c:v>
                </c:pt>
                <c:pt idx="44">
                  <c:v>37827</c:v>
                </c:pt>
                <c:pt idx="45">
                  <c:v>37832</c:v>
                </c:pt>
                <c:pt idx="46">
                  <c:v>37838</c:v>
                </c:pt>
                <c:pt idx="47">
                  <c:v>37843</c:v>
                </c:pt>
                <c:pt idx="48">
                  <c:v>37848</c:v>
                </c:pt>
                <c:pt idx="49">
                  <c:v>37853</c:v>
                </c:pt>
                <c:pt idx="50">
                  <c:v>37858</c:v>
                </c:pt>
                <c:pt idx="51">
                  <c:v>37863</c:v>
                </c:pt>
                <c:pt idx="52">
                  <c:v>37869</c:v>
                </c:pt>
                <c:pt idx="53">
                  <c:v>37874</c:v>
                </c:pt>
                <c:pt idx="54">
                  <c:v>37879</c:v>
                </c:pt>
                <c:pt idx="55">
                  <c:v>37884</c:v>
                </c:pt>
                <c:pt idx="56">
                  <c:v>37889</c:v>
                </c:pt>
                <c:pt idx="57">
                  <c:v>37894</c:v>
                </c:pt>
                <c:pt idx="58">
                  <c:v>37899</c:v>
                </c:pt>
                <c:pt idx="59">
                  <c:v>37904</c:v>
                </c:pt>
                <c:pt idx="60">
                  <c:v>37909</c:v>
                </c:pt>
                <c:pt idx="61">
                  <c:v>37914</c:v>
                </c:pt>
                <c:pt idx="62">
                  <c:v>37919</c:v>
                </c:pt>
                <c:pt idx="63">
                  <c:v>37924</c:v>
                </c:pt>
                <c:pt idx="64">
                  <c:v>37930</c:v>
                </c:pt>
                <c:pt idx="65">
                  <c:v>37940</c:v>
                </c:pt>
                <c:pt idx="66">
                  <c:v>37945</c:v>
                </c:pt>
                <c:pt idx="67">
                  <c:v>37950</c:v>
                </c:pt>
                <c:pt idx="68">
                  <c:v>37955</c:v>
                </c:pt>
                <c:pt idx="69">
                  <c:v>37960</c:v>
                </c:pt>
                <c:pt idx="70">
                  <c:v>37965</c:v>
                </c:pt>
                <c:pt idx="71">
                  <c:v>37970</c:v>
                </c:pt>
                <c:pt idx="72">
                  <c:v>37975</c:v>
                </c:pt>
                <c:pt idx="73">
                  <c:v>37980</c:v>
                </c:pt>
                <c:pt idx="74">
                  <c:v>37985</c:v>
                </c:pt>
                <c:pt idx="75">
                  <c:v>37991</c:v>
                </c:pt>
                <c:pt idx="76">
                  <c:v>37996</c:v>
                </c:pt>
                <c:pt idx="77">
                  <c:v>38001</c:v>
                </c:pt>
                <c:pt idx="78">
                  <c:v>38006</c:v>
                </c:pt>
                <c:pt idx="79">
                  <c:v>38011</c:v>
                </c:pt>
                <c:pt idx="80">
                  <c:v>38016</c:v>
                </c:pt>
                <c:pt idx="81">
                  <c:v>38022</c:v>
                </c:pt>
                <c:pt idx="82">
                  <c:v>38027</c:v>
                </c:pt>
                <c:pt idx="83">
                  <c:v>38032</c:v>
                </c:pt>
                <c:pt idx="84">
                  <c:v>38037</c:v>
                </c:pt>
                <c:pt idx="85">
                  <c:v>38042</c:v>
                </c:pt>
                <c:pt idx="86">
                  <c:v>38045</c:v>
                </c:pt>
                <c:pt idx="87">
                  <c:v>38046</c:v>
                </c:pt>
                <c:pt idx="88">
                  <c:v>38051</c:v>
                </c:pt>
                <c:pt idx="89">
                  <c:v>38056</c:v>
                </c:pt>
                <c:pt idx="90">
                  <c:v>38061</c:v>
                </c:pt>
                <c:pt idx="91">
                  <c:v>38066</c:v>
                </c:pt>
                <c:pt idx="92">
                  <c:v>38071</c:v>
                </c:pt>
                <c:pt idx="93">
                  <c:v>38076</c:v>
                </c:pt>
                <c:pt idx="94">
                  <c:v>38082</c:v>
                </c:pt>
                <c:pt idx="95">
                  <c:v>38087</c:v>
                </c:pt>
                <c:pt idx="96">
                  <c:v>38092</c:v>
                </c:pt>
                <c:pt idx="97">
                  <c:v>38097</c:v>
                </c:pt>
                <c:pt idx="98">
                  <c:v>38102</c:v>
                </c:pt>
                <c:pt idx="99">
                  <c:v>38107</c:v>
                </c:pt>
                <c:pt idx="100">
                  <c:v>38112</c:v>
                </c:pt>
                <c:pt idx="101">
                  <c:v>38117</c:v>
                </c:pt>
                <c:pt idx="102">
                  <c:v>38122</c:v>
                </c:pt>
                <c:pt idx="103">
                  <c:v>38127</c:v>
                </c:pt>
                <c:pt idx="104">
                  <c:v>38132</c:v>
                </c:pt>
                <c:pt idx="105">
                  <c:v>38137</c:v>
                </c:pt>
                <c:pt idx="106">
                  <c:v>38143</c:v>
                </c:pt>
                <c:pt idx="107">
                  <c:v>38148</c:v>
                </c:pt>
                <c:pt idx="108">
                  <c:v>38153</c:v>
                </c:pt>
                <c:pt idx="109">
                  <c:v>38158</c:v>
                </c:pt>
                <c:pt idx="110">
                  <c:v>38163</c:v>
                </c:pt>
                <c:pt idx="111">
                  <c:v>38168</c:v>
                </c:pt>
                <c:pt idx="112">
                  <c:v>38173</c:v>
                </c:pt>
                <c:pt idx="113">
                  <c:v>38178</c:v>
                </c:pt>
                <c:pt idx="114">
                  <c:v>38183</c:v>
                </c:pt>
                <c:pt idx="115">
                  <c:v>38188</c:v>
                </c:pt>
                <c:pt idx="116">
                  <c:v>38193</c:v>
                </c:pt>
                <c:pt idx="117">
                  <c:v>38198</c:v>
                </c:pt>
                <c:pt idx="118">
                  <c:v>38204</c:v>
                </c:pt>
                <c:pt idx="119">
                  <c:v>38209</c:v>
                </c:pt>
                <c:pt idx="120">
                  <c:v>38214</c:v>
                </c:pt>
                <c:pt idx="121">
                  <c:v>38219</c:v>
                </c:pt>
                <c:pt idx="122">
                  <c:v>38224</c:v>
                </c:pt>
                <c:pt idx="123">
                  <c:v>38229</c:v>
                </c:pt>
                <c:pt idx="124">
                  <c:v>38235</c:v>
                </c:pt>
                <c:pt idx="125">
                  <c:v>38240</c:v>
                </c:pt>
                <c:pt idx="126">
                  <c:v>38245</c:v>
                </c:pt>
                <c:pt idx="127">
                  <c:v>38250</c:v>
                </c:pt>
                <c:pt idx="128">
                  <c:v>38255</c:v>
                </c:pt>
                <c:pt idx="129">
                  <c:v>38260</c:v>
                </c:pt>
                <c:pt idx="130">
                  <c:v>38265</c:v>
                </c:pt>
                <c:pt idx="131">
                  <c:v>38270</c:v>
                </c:pt>
                <c:pt idx="132">
                  <c:v>38421</c:v>
                </c:pt>
                <c:pt idx="133">
                  <c:v>38426</c:v>
                </c:pt>
                <c:pt idx="134">
                  <c:v>38431</c:v>
                </c:pt>
                <c:pt idx="135">
                  <c:v>38436</c:v>
                </c:pt>
                <c:pt idx="136">
                  <c:v>38441</c:v>
                </c:pt>
                <c:pt idx="137">
                  <c:v>38447</c:v>
                </c:pt>
                <c:pt idx="138">
                  <c:v>38452</c:v>
                </c:pt>
                <c:pt idx="139">
                  <c:v>38457</c:v>
                </c:pt>
                <c:pt idx="140">
                  <c:v>38462</c:v>
                </c:pt>
                <c:pt idx="141">
                  <c:v>38467</c:v>
                </c:pt>
                <c:pt idx="142">
                  <c:v>38472</c:v>
                </c:pt>
                <c:pt idx="143">
                  <c:v>38477</c:v>
                </c:pt>
                <c:pt idx="144">
                  <c:v>38482</c:v>
                </c:pt>
                <c:pt idx="145">
                  <c:v>38487</c:v>
                </c:pt>
                <c:pt idx="146">
                  <c:v>38492</c:v>
                </c:pt>
                <c:pt idx="147">
                  <c:v>38497</c:v>
                </c:pt>
                <c:pt idx="148">
                  <c:v>38502</c:v>
                </c:pt>
                <c:pt idx="149">
                  <c:v>38508</c:v>
                </c:pt>
                <c:pt idx="150">
                  <c:v>38513</c:v>
                </c:pt>
                <c:pt idx="151">
                  <c:v>38518</c:v>
                </c:pt>
                <c:pt idx="152">
                  <c:v>38523</c:v>
                </c:pt>
                <c:pt idx="153">
                  <c:v>38528</c:v>
                </c:pt>
                <c:pt idx="154">
                  <c:v>38533</c:v>
                </c:pt>
                <c:pt idx="155">
                  <c:v>38538</c:v>
                </c:pt>
                <c:pt idx="156">
                  <c:v>38543</c:v>
                </c:pt>
                <c:pt idx="157">
                  <c:v>38548</c:v>
                </c:pt>
                <c:pt idx="158">
                  <c:v>38553</c:v>
                </c:pt>
                <c:pt idx="159">
                  <c:v>38558</c:v>
                </c:pt>
                <c:pt idx="160">
                  <c:v>38563</c:v>
                </c:pt>
                <c:pt idx="161">
                  <c:v>38569</c:v>
                </c:pt>
                <c:pt idx="162">
                  <c:v>38574</c:v>
                </c:pt>
                <c:pt idx="163">
                  <c:v>38579</c:v>
                </c:pt>
                <c:pt idx="164">
                  <c:v>38584</c:v>
                </c:pt>
                <c:pt idx="165">
                  <c:v>38589</c:v>
                </c:pt>
                <c:pt idx="166">
                  <c:v>38594</c:v>
                </c:pt>
                <c:pt idx="167">
                  <c:v>38600</c:v>
                </c:pt>
                <c:pt idx="168">
                  <c:v>38605</c:v>
                </c:pt>
                <c:pt idx="169">
                  <c:v>38610</c:v>
                </c:pt>
                <c:pt idx="170">
                  <c:v>38615</c:v>
                </c:pt>
                <c:pt idx="171">
                  <c:v>38620</c:v>
                </c:pt>
                <c:pt idx="172">
                  <c:v>38625</c:v>
                </c:pt>
                <c:pt idx="173">
                  <c:v>38630</c:v>
                </c:pt>
                <c:pt idx="174">
                  <c:v>38635</c:v>
                </c:pt>
                <c:pt idx="175">
                  <c:v>38640</c:v>
                </c:pt>
                <c:pt idx="176">
                  <c:v>38645</c:v>
                </c:pt>
                <c:pt idx="177">
                  <c:v>38650</c:v>
                </c:pt>
                <c:pt idx="178">
                  <c:v>38655</c:v>
                </c:pt>
                <c:pt idx="179">
                  <c:v>38661</c:v>
                </c:pt>
                <c:pt idx="180">
                  <c:v>38666</c:v>
                </c:pt>
                <c:pt idx="181">
                  <c:v>38671</c:v>
                </c:pt>
                <c:pt idx="182">
                  <c:v>38676</c:v>
                </c:pt>
                <c:pt idx="183">
                  <c:v>38681</c:v>
                </c:pt>
                <c:pt idx="184">
                  <c:v>38686</c:v>
                </c:pt>
                <c:pt idx="185">
                  <c:v>38691</c:v>
                </c:pt>
                <c:pt idx="186">
                  <c:v>38696</c:v>
                </c:pt>
                <c:pt idx="187">
                  <c:v>38701</c:v>
                </c:pt>
                <c:pt idx="188">
                  <c:v>38706</c:v>
                </c:pt>
                <c:pt idx="189">
                  <c:v>38711</c:v>
                </c:pt>
                <c:pt idx="190">
                  <c:v>38716</c:v>
                </c:pt>
                <c:pt idx="191">
                  <c:v>38722</c:v>
                </c:pt>
                <c:pt idx="192">
                  <c:v>38727</c:v>
                </c:pt>
                <c:pt idx="193">
                  <c:v>38732</c:v>
                </c:pt>
                <c:pt idx="194">
                  <c:v>38737</c:v>
                </c:pt>
                <c:pt idx="195">
                  <c:v>38742</c:v>
                </c:pt>
                <c:pt idx="196">
                  <c:v>38747</c:v>
                </c:pt>
                <c:pt idx="197">
                  <c:v>38753</c:v>
                </c:pt>
                <c:pt idx="198">
                  <c:v>38758</c:v>
                </c:pt>
                <c:pt idx="199">
                  <c:v>38763</c:v>
                </c:pt>
                <c:pt idx="200">
                  <c:v>38768</c:v>
                </c:pt>
                <c:pt idx="201">
                  <c:v>38773</c:v>
                </c:pt>
                <c:pt idx="202">
                  <c:v>38776</c:v>
                </c:pt>
                <c:pt idx="203">
                  <c:v>38781</c:v>
                </c:pt>
                <c:pt idx="204">
                  <c:v>38786</c:v>
                </c:pt>
                <c:pt idx="205">
                  <c:v>38791</c:v>
                </c:pt>
                <c:pt idx="206">
                  <c:v>38796</c:v>
                </c:pt>
                <c:pt idx="207">
                  <c:v>38801</c:v>
                </c:pt>
                <c:pt idx="208">
                  <c:v>38806</c:v>
                </c:pt>
                <c:pt idx="209">
                  <c:v>38812</c:v>
                </c:pt>
                <c:pt idx="210">
                  <c:v>38817</c:v>
                </c:pt>
                <c:pt idx="211">
                  <c:v>38822</c:v>
                </c:pt>
                <c:pt idx="212">
                  <c:v>38827</c:v>
                </c:pt>
                <c:pt idx="213">
                  <c:v>38832</c:v>
                </c:pt>
                <c:pt idx="214">
                  <c:v>38837</c:v>
                </c:pt>
                <c:pt idx="215">
                  <c:v>38842</c:v>
                </c:pt>
                <c:pt idx="216">
                  <c:v>38847</c:v>
                </c:pt>
                <c:pt idx="217">
                  <c:v>38852</c:v>
                </c:pt>
                <c:pt idx="218">
                  <c:v>38857</c:v>
                </c:pt>
                <c:pt idx="219">
                  <c:v>38862</c:v>
                </c:pt>
                <c:pt idx="220">
                  <c:v>38867</c:v>
                </c:pt>
                <c:pt idx="221">
                  <c:v>38873</c:v>
                </c:pt>
                <c:pt idx="222">
                  <c:v>38878</c:v>
                </c:pt>
                <c:pt idx="223">
                  <c:v>38883</c:v>
                </c:pt>
                <c:pt idx="224">
                  <c:v>38888</c:v>
                </c:pt>
                <c:pt idx="225">
                  <c:v>38893</c:v>
                </c:pt>
                <c:pt idx="226">
                  <c:v>38898</c:v>
                </c:pt>
                <c:pt idx="227">
                  <c:v>38903</c:v>
                </c:pt>
                <c:pt idx="228">
                  <c:v>38908</c:v>
                </c:pt>
                <c:pt idx="229">
                  <c:v>38913</c:v>
                </c:pt>
                <c:pt idx="230">
                  <c:v>38918</c:v>
                </c:pt>
                <c:pt idx="231">
                  <c:v>38923</c:v>
                </c:pt>
                <c:pt idx="232">
                  <c:v>38928</c:v>
                </c:pt>
                <c:pt idx="233">
                  <c:v>38934</c:v>
                </c:pt>
                <c:pt idx="234">
                  <c:v>38939</c:v>
                </c:pt>
                <c:pt idx="235">
                  <c:v>38944</c:v>
                </c:pt>
                <c:pt idx="236">
                  <c:v>38949</c:v>
                </c:pt>
                <c:pt idx="237">
                  <c:v>38954</c:v>
                </c:pt>
                <c:pt idx="238">
                  <c:v>38959</c:v>
                </c:pt>
                <c:pt idx="239">
                  <c:v>38965</c:v>
                </c:pt>
                <c:pt idx="240">
                  <c:v>38970</c:v>
                </c:pt>
                <c:pt idx="241">
                  <c:v>38975</c:v>
                </c:pt>
                <c:pt idx="242">
                  <c:v>38980</c:v>
                </c:pt>
                <c:pt idx="243">
                  <c:v>38985</c:v>
                </c:pt>
                <c:pt idx="244">
                  <c:v>38990</c:v>
                </c:pt>
                <c:pt idx="245">
                  <c:v>38995</c:v>
                </c:pt>
                <c:pt idx="246">
                  <c:v>39000</c:v>
                </c:pt>
                <c:pt idx="247">
                  <c:v>39005</c:v>
                </c:pt>
                <c:pt idx="248">
                  <c:v>39010</c:v>
                </c:pt>
                <c:pt idx="249">
                  <c:v>39015</c:v>
                </c:pt>
                <c:pt idx="250">
                  <c:v>39020</c:v>
                </c:pt>
                <c:pt idx="251">
                  <c:v>39026</c:v>
                </c:pt>
                <c:pt idx="252">
                  <c:v>39031</c:v>
                </c:pt>
                <c:pt idx="253">
                  <c:v>39036</c:v>
                </c:pt>
                <c:pt idx="254">
                  <c:v>39041</c:v>
                </c:pt>
                <c:pt idx="255">
                  <c:v>39046</c:v>
                </c:pt>
                <c:pt idx="256">
                  <c:v>39051</c:v>
                </c:pt>
                <c:pt idx="257">
                  <c:v>39056</c:v>
                </c:pt>
                <c:pt idx="258">
                  <c:v>39061</c:v>
                </c:pt>
                <c:pt idx="259">
                  <c:v>39066</c:v>
                </c:pt>
                <c:pt idx="260">
                  <c:v>39071</c:v>
                </c:pt>
                <c:pt idx="261">
                  <c:v>39076</c:v>
                </c:pt>
                <c:pt idx="262">
                  <c:v>39081</c:v>
                </c:pt>
                <c:pt idx="263">
                  <c:v>39087</c:v>
                </c:pt>
                <c:pt idx="264">
                  <c:v>39092</c:v>
                </c:pt>
                <c:pt idx="265">
                  <c:v>39097</c:v>
                </c:pt>
                <c:pt idx="266">
                  <c:v>39102</c:v>
                </c:pt>
                <c:pt idx="267">
                  <c:v>39107</c:v>
                </c:pt>
                <c:pt idx="268">
                  <c:v>39112</c:v>
                </c:pt>
                <c:pt idx="269">
                  <c:v>39118</c:v>
                </c:pt>
                <c:pt idx="270">
                  <c:v>39123</c:v>
                </c:pt>
                <c:pt idx="271">
                  <c:v>39128</c:v>
                </c:pt>
                <c:pt idx="272">
                  <c:v>39133</c:v>
                </c:pt>
                <c:pt idx="273">
                  <c:v>39138</c:v>
                </c:pt>
                <c:pt idx="274">
                  <c:v>39141</c:v>
                </c:pt>
                <c:pt idx="275">
                  <c:v>39146</c:v>
                </c:pt>
                <c:pt idx="276">
                  <c:v>39151</c:v>
                </c:pt>
                <c:pt idx="277">
                  <c:v>39156</c:v>
                </c:pt>
                <c:pt idx="278">
                  <c:v>39161</c:v>
                </c:pt>
                <c:pt idx="279">
                  <c:v>39166</c:v>
                </c:pt>
                <c:pt idx="280">
                  <c:v>39171</c:v>
                </c:pt>
                <c:pt idx="281">
                  <c:v>39177</c:v>
                </c:pt>
                <c:pt idx="282">
                  <c:v>39182</c:v>
                </c:pt>
                <c:pt idx="283">
                  <c:v>39187</c:v>
                </c:pt>
                <c:pt idx="284">
                  <c:v>39192</c:v>
                </c:pt>
                <c:pt idx="285">
                  <c:v>39197</c:v>
                </c:pt>
                <c:pt idx="286">
                  <c:v>39202</c:v>
                </c:pt>
                <c:pt idx="287">
                  <c:v>39207</c:v>
                </c:pt>
                <c:pt idx="288">
                  <c:v>39212</c:v>
                </c:pt>
                <c:pt idx="289">
                  <c:v>39217</c:v>
                </c:pt>
                <c:pt idx="290">
                  <c:v>39222</c:v>
                </c:pt>
                <c:pt idx="291">
                  <c:v>39227</c:v>
                </c:pt>
                <c:pt idx="292">
                  <c:v>39232</c:v>
                </c:pt>
                <c:pt idx="293">
                  <c:v>39238</c:v>
                </c:pt>
                <c:pt idx="294">
                  <c:v>39243</c:v>
                </c:pt>
                <c:pt idx="295">
                  <c:v>39248</c:v>
                </c:pt>
                <c:pt idx="296">
                  <c:v>39253</c:v>
                </c:pt>
                <c:pt idx="297">
                  <c:v>39258</c:v>
                </c:pt>
                <c:pt idx="298">
                  <c:v>39263</c:v>
                </c:pt>
                <c:pt idx="299">
                  <c:v>39268</c:v>
                </c:pt>
                <c:pt idx="300">
                  <c:v>39273</c:v>
                </c:pt>
                <c:pt idx="301">
                  <c:v>39278</c:v>
                </c:pt>
                <c:pt idx="302">
                  <c:v>39283</c:v>
                </c:pt>
                <c:pt idx="303">
                  <c:v>39288</c:v>
                </c:pt>
                <c:pt idx="304">
                  <c:v>39293</c:v>
                </c:pt>
                <c:pt idx="305">
                  <c:v>39299</c:v>
                </c:pt>
                <c:pt idx="306">
                  <c:v>39304</c:v>
                </c:pt>
                <c:pt idx="307">
                  <c:v>39309</c:v>
                </c:pt>
                <c:pt idx="308">
                  <c:v>39314</c:v>
                </c:pt>
                <c:pt idx="309">
                  <c:v>39319</c:v>
                </c:pt>
                <c:pt idx="310">
                  <c:v>39324</c:v>
                </c:pt>
                <c:pt idx="311">
                  <c:v>39330</c:v>
                </c:pt>
                <c:pt idx="312">
                  <c:v>39335</c:v>
                </c:pt>
                <c:pt idx="313">
                  <c:v>39340</c:v>
                </c:pt>
                <c:pt idx="314">
                  <c:v>39345</c:v>
                </c:pt>
                <c:pt idx="315">
                  <c:v>39350</c:v>
                </c:pt>
                <c:pt idx="316">
                  <c:v>39355</c:v>
                </c:pt>
                <c:pt idx="317">
                  <c:v>39360</c:v>
                </c:pt>
                <c:pt idx="318">
                  <c:v>39365</c:v>
                </c:pt>
                <c:pt idx="319">
                  <c:v>39370</c:v>
                </c:pt>
                <c:pt idx="320">
                  <c:v>39375</c:v>
                </c:pt>
                <c:pt idx="321">
                  <c:v>39380</c:v>
                </c:pt>
                <c:pt idx="322">
                  <c:v>39385</c:v>
                </c:pt>
                <c:pt idx="323">
                  <c:v>39391</c:v>
                </c:pt>
                <c:pt idx="324">
                  <c:v>39396</c:v>
                </c:pt>
                <c:pt idx="325">
                  <c:v>39401</c:v>
                </c:pt>
                <c:pt idx="326">
                  <c:v>39406</c:v>
                </c:pt>
                <c:pt idx="327">
                  <c:v>39411</c:v>
                </c:pt>
                <c:pt idx="328">
                  <c:v>39416</c:v>
                </c:pt>
                <c:pt idx="329">
                  <c:v>39421</c:v>
                </c:pt>
                <c:pt idx="330">
                  <c:v>39426</c:v>
                </c:pt>
                <c:pt idx="331">
                  <c:v>39431</c:v>
                </c:pt>
                <c:pt idx="332">
                  <c:v>39436</c:v>
                </c:pt>
                <c:pt idx="333">
                  <c:v>39441</c:v>
                </c:pt>
                <c:pt idx="334">
                  <c:v>39446</c:v>
                </c:pt>
                <c:pt idx="335">
                  <c:v>39452</c:v>
                </c:pt>
                <c:pt idx="336">
                  <c:v>39457</c:v>
                </c:pt>
                <c:pt idx="337">
                  <c:v>39462</c:v>
                </c:pt>
                <c:pt idx="338">
                  <c:v>39467</c:v>
                </c:pt>
                <c:pt idx="339">
                  <c:v>39472</c:v>
                </c:pt>
                <c:pt idx="340">
                  <c:v>39477</c:v>
                </c:pt>
                <c:pt idx="341">
                  <c:v>39483</c:v>
                </c:pt>
                <c:pt idx="342">
                  <c:v>39488</c:v>
                </c:pt>
                <c:pt idx="343">
                  <c:v>39493</c:v>
                </c:pt>
                <c:pt idx="344">
                  <c:v>39498</c:v>
                </c:pt>
                <c:pt idx="345">
                  <c:v>39503</c:v>
                </c:pt>
                <c:pt idx="346">
                  <c:v>39506</c:v>
                </c:pt>
                <c:pt idx="347">
                  <c:v>39507</c:v>
                </c:pt>
                <c:pt idx="348">
                  <c:v>39512</c:v>
                </c:pt>
                <c:pt idx="349">
                  <c:v>39517</c:v>
                </c:pt>
                <c:pt idx="350">
                  <c:v>39522</c:v>
                </c:pt>
                <c:pt idx="351">
                  <c:v>39527</c:v>
                </c:pt>
                <c:pt idx="352">
                  <c:v>39532</c:v>
                </c:pt>
                <c:pt idx="353">
                  <c:v>39537</c:v>
                </c:pt>
                <c:pt idx="354">
                  <c:v>39543</c:v>
                </c:pt>
                <c:pt idx="355">
                  <c:v>39548</c:v>
                </c:pt>
                <c:pt idx="356">
                  <c:v>39553</c:v>
                </c:pt>
                <c:pt idx="357">
                  <c:v>39558</c:v>
                </c:pt>
                <c:pt idx="358">
                  <c:v>39563</c:v>
                </c:pt>
                <c:pt idx="359">
                  <c:v>39568</c:v>
                </c:pt>
                <c:pt idx="360">
                  <c:v>39573</c:v>
                </c:pt>
                <c:pt idx="361">
                  <c:v>39578</c:v>
                </c:pt>
                <c:pt idx="362">
                  <c:v>39583</c:v>
                </c:pt>
                <c:pt idx="363">
                  <c:v>39588</c:v>
                </c:pt>
                <c:pt idx="364">
                  <c:v>39593</c:v>
                </c:pt>
                <c:pt idx="365">
                  <c:v>39598</c:v>
                </c:pt>
                <c:pt idx="366">
                  <c:v>39604</c:v>
                </c:pt>
                <c:pt idx="367">
                  <c:v>39609</c:v>
                </c:pt>
                <c:pt idx="368">
                  <c:v>39614</c:v>
                </c:pt>
                <c:pt idx="369">
                  <c:v>39619</c:v>
                </c:pt>
                <c:pt idx="370">
                  <c:v>39624</c:v>
                </c:pt>
                <c:pt idx="371">
                  <c:v>39629</c:v>
                </c:pt>
                <c:pt idx="372">
                  <c:v>39634</c:v>
                </c:pt>
                <c:pt idx="373">
                  <c:v>39639</c:v>
                </c:pt>
                <c:pt idx="374">
                  <c:v>39644</c:v>
                </c:pt>
                <c:pt idx="375">
                  <c:v>39649</c:v>
                </c:pt>
                <c:pt idx="376">
                  <c:v>39654</c:v>
                </c:pt>
                <c:pt idx="377">
                  <c:v>39659</c:v>
                </c:pt>
                <c:pt idx="378">
                  <c:v>39665</c:v>
                </c:pt>
                <c:pt idx="379">
                  <c:v>39670</c:v>
                </c:pt>
                <c:pt idx="380">
                  <c:v>39675</c:v>
                </c:pt>
                <c:pt idx="381">
                  <c:v>39680</c:v>
                </c:pt>
                <c:pt idx="382">
                  <c:v>39685</c:v>
                </c:pt>
                <c:pt idx="383">
                  <c:v>39690</c:v>
                </c:pt>
                <c:pt idx="384">
                  <c:v>39696</c:v>
                </c:pt>
                <c:pt idx="385">
                  <c:v>39701</c:v>
                </c:pt>
                <c:pt idx="386">
                  <c:v>39706</c:v>
                </c:pt>
                <c:pt idx="387">
                  <c:v>39711</c:v>
                </c:pt>
                <c:pt idx="388">
                  <c:v>39716</c:v>
                </c:pt>
                <c:pt idx="389">
                  <c:v>39721</c:v>
                </c:pt>
                <c:pt idx="390">
                  <c:v>39726</c:v>
                </c:pt>
                <c:pt idx="391">
                  <c:v>39731</c:v>
                </c:pt>
                <c:pt idx="392">
                  <c:v>39736</c:v>
                </c:pt>
                <c:pt idx="393">
                  <c:v>39741</c:v>
                </c:pt>
                <c:pt idx="394">
                  <c:v>39746</c:v>
                </c:pt>
                <c:pt idx="395">
                  <c:v>39751</c:v>
                </c:pt>
                <c:pt idx="396">
                  <c:v>39757</c:v>
                </c:pt>
                <c:pt idx="397">
                  <c:v>39762</c:v>
                </c:pt>
                <c:pt idx="398">
                  <c:v>39767</c:v>
                </c:pt>
                <c:pt idx="399">
                  <c:v>39772</c:v>
                </c:pt>
                <c:pt idx="400">
                  <c:v>39777</c:v>
                </c:pt>
                <c:pt idx="401">
                  <c:v>39782</c:v>
                </c:pt>
                <c:pt idx="402">
                  <c:v>39787</c:v>
                </c:pt>
                <c:pt idx="403">
                  <c:v>39792</c:v>
                </c:pt>
                <c:pt idx="404">
                  <c:v>39797</c:v>
                </c:pt>
                <c:pt idx="405">
                  <c:v>39802</c:v>
                </c:pt>
                <c:pt idx="406">
                  <c:v>39807</c:v>
                </c:pt>
                <c:pt idx="407">
                  <c:v>39812</c:v>
                </c:pt>
                <c:pt idx="408">
                  <c:v>39818</c:v>
                </c:pt>
                <c:pt idx="409">
                  <c:v>39823</c:v>
                </c:pt>
                <c:pt idx="410">
                  <c:v>39828</c:v>
                </c:pt>
                <c:pt idx="411">
                  <c:v>39833</c:v>
                </c:pt>
                <c:pt idx="412">
                  <c:v>39838</c:v>
                </c:pt>
                <c:pt idx="413">
                  <c:v>39843</c:v>
                </c:pt>
                <c:pt idx="414">
                  <c:v>39849</c:v>
                </c:pt>
                <c:pt idx="415">
                  <c:v>39854</c:v>
                </c:pt>
                <c:pt idx="416">
                  <c:v>39859</c:v>
                </c:pt>
                <c:pt idx="417">
                  <c:v>39864</c:v>
                </c:pt>
                <c:pt idx="418">
                  <c:v>39869</c:v>
                </c:pt>
                <c:pt idx="419">
                  <c:v>39872</c:v>
                </c:pt>
                <c:pt idx="420">
                  <c:v>39877</c:v>
                </c:pt>
                <c:pt idx="421">
                  <c:v>39882</c:v>
                </c:pt>
                <c:pt idx="422">
                  <c:v>39887</c:v>
                </c:pt>
                <c:pt idx="423">
                  <c:v>39892</c:v>
                </c:pt>
                <c:pt idx="424">
                  <c:v>39897</c:v>
                </c:pt>
                <c:pt idx="425">
                  <c:v>39902</c:v>
                </c:pt>
                <c:pt idx="426">
                  <c:v>39908</c:v>
                </c:pt>
                <c:pt idx="427">
                  <c:v>39913</c:v>
                </c:pt>
                <c:pt idx="428">
                  <c:v>39918</c:v>
                </c:pt>
                <c:pt idx="429">
                  <c:v>39923</c:v>
                </c:pt>
                <c:pt idx="430">
                  <c:v>39928</c:v>
                </c:pt>
                <c:pt idx="431">
                  <c:v>39933</c:v>
                </c:pt>
                <c:pt idx="432">
                  <c:v>39938</c:v>
                </c:pt>
                <c:pt idx="433">
                  <c:v>39943</c:v>
                </c:pt>
                <c:pt idx="434">
                  <c:v>39948</c:v>
                </c:pt>
                <c:pt idx="435">
                  <c:v>39953</c:v>
                </c:pt>
                <c:pt idx="436">
                  <c:v>39958</c:v>
                </c:pt>
                <c:pt idx="437">
                  <c:v>39963</c:v>
                </c:pt>
                <c:pt idx="438">
                  <c:v>39969</c:v>
                </c:pt>
                <c:pt idx="439">
                  <c:v>39974</c:v>
                </c:pt>
                <c:pt idx="440">
                  <c:v>39979</c:v>
                </c:pt>
                <c:pt idx="441">
                  <c:v>39984</c:v>
                </c:pt>
                <c:pt idx="442">
                  <c:v>39989</c:v>
                </c:pt>
                <c:pt idx="443">
                  <c:v>39994</c:v>
                </c:pt>
                <c:pt idx="444">
                  <c:v>39999</c:v>
                </c:pt>
                <c:pt idx="445">
                  <c:v>40004</c:v>
                </c:pt>
                <c:pt idx="446">
                  <c:v>40009</c:v>
                </c:pt>
                <c:pt idx="447">
                  <c:v>40014</c:v>
                </c:pt>
                <c:pt idx="448">
                  <c:v>40019</c:v>
                </c:pt>
                <c:pt idx="449">
                  <c:v>40024</c:v>
                </c:pt>
                <c:pt idx="450">
                  <c:v>40030</c:v>
                </c:pt>
                <c:pt idx="451">
                  <c:v>40035</c:v>
                </c:pt>
                <c:pt idx="452">
                  <c:v>40040</c:v>
                </c:pt>
                <c:pt idx="453">
                  <c:v>40045</c:v>
                </c:pt>
                <c:pt idx="454">
                  <c:v>40050</c:v>
                </c:pt>
                <c:pt idx="455">
                  <c:v>40055</c:v>
                </c:pt>
                <c:pt idx="456">
                  <c:v>40061</c:v>
                </c:pt>
                <c:pt idx="457">
                  <c:v>40066</c:v>
                </c:pt>
                <c:pt idx="458">
                  <c:v>40071</c:v>
                </c:pt>
                <c:pt idx="459">
                  <c:v>40076</c:v>
                </c:pt>
                <c:pt idx="460">
                  <c:v>40081</c:v>
                </c:pt>
                <c:pt idx="461">
                  <c:v>40086</c:v>
                </c:pt>
                <c:pt idx="462">
                  <c:v>40091</c:v>
                </c:pt>
                <c:pt idx="463">
                  <c:v>40096</c:v>
                </c:pt>
                <c:pt idx="464">
                  <c:v>40101</c:v>
                </c:pt>
                <c:pt idx="465">
                  <c:v>40106</c:v>
                </c:pt>
                <c:pt idx="466">
                  <c:v>40111</c:v>
                </c:pt>
                <c:pt idx="467">
                  <c:v>40116</c:v>
                </c:pt>
                <c:pt idx="468">
                  <c:v>40122</c:v>
                </c:pt>
                <c:pt idx="469">
                  <c:v>40127</c:v>
                </c:pt>
                <c:pt idx="470">
                  <c:v>40132</c:v>
                </c:pt>
                <c:pt idx="471">
                  <c:v>40137</c:v>
                </c:pt>
                <c:pt idx="472">
                  <c:v>40142</c:v>
                </c:pt>
                <c:pt idx="473">
                  <c:v>40147</c:v>
                </c:pt>
                <c:pt idx="474">
                  <c:v>40152</c:v>
                </c:pt>
                <c:pt idx="475">
                  <c:v>40157</c:v>
                </c:pt>
                <c:pt idx="476">
                  <c:v>40162</c:v>
                </c:pt>
                <c:pt idx="477">
                  <c:v>40167</c:v>
                </c:pt>
                <c:pt idx="478">
                  <c:v>40172</c:v>
                </c:pt>
                <c:pt idx="479">
                  <c:v>40177</c:v>
                </c:pt>
                <c:pt idx="480">
                  <c:v>40183</c:v>
                </c:pt>
                <c:pt idx="481">
                  <c:v>40188</c:v>
                </c:pt>
                <c:pt idx="482">
                  <c:v>40193</c:v>
                </c:pt>
                <c:pt idx="483">
                  <c:v>40198</c:v>
                </c:pt>
                <c:pt idx="484">
                  <c:v>40203</c:v>
                </c:pt>
                <c:pt idx="485">
                  <c:v>40208</c:v>
                </c:pt>
                <c:pt idx="486">
                  <c:v>40214</c:v>
                </c:pt>
                <c:pt idx="487">
                  <c:v>40219</c:v>
                </c:pt>
                <c:pt idx="488">
                  <c:v>40224</c:v>
                </c:pt>
                <c:pt idx="489">
                  <c:v>40229</c:v>
                </c:pt>
                <c:pt idx="490">
                  <c:v>40234</c:v>
                </c:pt>
                <c:pt idx="491">
                  <c:v>40237</c:v>
                </c:pt>
                <c:pt idx="492">
                  <c:v>40242</c:v>
                </c:pt>
                <c:pt idx="493">
                  <c:v>40247</c:v>
                </c:pt>
                <c:pt idx="494">
                  <c:v>40252</c:v>
                </c:pt>
                <c:pt idx="495">
                  <c:v>40257</c:v>
                </c:pt>
                <c:pt idx="496">
                  <c:v>40262</c:v>
                </c:pt>
                <c:pt idx="497">
                  <c:v>40267</c:v>
                </c:pt>
                <c:pt idx="498">
                  <c:v>40273</c:v>
                </c:pt>
                <c:pt idx="499">
                  <c:v>40278</c:v>
                </c:pt>
                <c:pt idx="500">
                  <c:v>40283</c:v>
                </c:pt>
                <c:pt idx="501">
                  <c:v>40288</c:v>
                </c:pt>
                <c:pt idx="502">
                  <c:v>40293</c:v>
                </c:pt>
                <c:pt idx="503">
                  <c:v>40298</c:v>
                </c:pt>
                <c:pt idx="504">
                  <c:v>40303</c:v>
                </c:pt>
                <c:pt idx="505">
                  <c:v>40308</c:v>
                </c:pt>
                <c:pt idx="506">
                  <c:v>40313</c:v>
                </c:pt>
                <c:pt idx="507">
                  <c:v>40318</c:v>
                </c:pt>
                <c:pt idx="508">
                  <c:v>40323</c:v>
                </c:pt>
                <c:pt idx="509">
                  <c:v>40328</c:v>
                </c:pt>
                <c:pt idx="510">
                  <c:v>40334</c:v>
                </c:pt>
                <c:pt idx="511">
                  <c:v>40339</c:v>
                </c:pt>
                <c:pt idx="512">
                  <c:v>40344</c:v>
                </c:pt>
                <c:pt idx="513">
                  <c:v>40349</c:v>
                </c:pt>
                <c:pt idx="514">
                  <c:v>40354</c:v>
                </c:pt>
                <c:pt idx="515">
                  <c:v>40359</c:v>
                </c:pt>
                <c:pt idx="516">
                  <c:v>40364</c:v>
                </c:pt>
                <c:pt idx="517">
                  <c:v>40369</c:v>
                </c:pt>
                <c:pt idx="518">
                  <c:v>40374</c:v>
                </c:pt>
                <c:pt idx="519">
                  <c:v>40379</c:v>
                </c:pt>
                <c:pt idx="520">
                  <c:v>40384</c:v>
                </c:pt>
                <c:pt idx="521">
                  <c:v>40389</c:v>
                </c:pt>
                <c:pt idx="522">
                  <c:v>40395</c:v>
                </c:pt>
                <c:pt idx="523">
                  <c:v>40400</c:v>
                </c:pt>
                <c:pt idx="524">
                  <c:v>40405</c:v>
                </c:pt>
                <c:pt idx="525">
                  <c:v>40410</c:v>
                </c:pt>
                <c:pt idx="526">
                  <c:v>40415</c:v>
                </c:pt>
                <c:pt idx="527">
                  <c:v>40420</c:v>
                </c:pt>
                <c:pt idx="528">
                  <c:v>40426</c:v>
                </c:pt>
                <c:pt idx="529">
                  <c:v>40431</c:v>
                </c:pt>
                <c:pt idx="530">
                  <c:v>40436</c:v>
                </c:pt>
                <c:pt idx="531">
                  <c:v>40441</c:v>
                </c:pt>
                <c:pt idx="532">
                  <c:v>40446</c:v>
                </c:pt>
                <c:pt idx="533">
                  <c:v>40451</c:v>
                </c:pt>
                <c:pt idx="534">
                  <c:v>40456</c:v>
                </c:pt>
                <c:pt idx="535">
                  <c:v>40461</c:v>
                </c:pt>
                <c:pt idx="536">
                  <c:v>40476</c:v>
                </c:pt>
                <c:pt idx="537">
                  <c:v>40481</c:v>
                </c:pt>
                <c:pt idx="538">
                  <c:v>40492</c:v>
                </c:pt>
                <c:pt idx="539">
                  <c:v>40497</c:v>
                </c:pt>
                <c:pt idx="540">
                  <c:v>40502</c:v>
                </c:pt>
                <c:pt idx="541">
                  <c:v>40507</c:v>
                </c:pt>
                <c:pt idx="542">
                  <c:v>40512</c:v>
                </c:pt>
                <c:pt idx="543">
                  <c:v>40517</c:v>
                </c:pt>
                <c:pt idx="544">
                  <c:v>40522</c:v>
                </c:pt>
                <c:pt idx="545">
                  <c:v>40527</c:v>
                </c:pt>
                <c:pt idx="546">
                  <c:v>40532</c:v>
                </c:pt>
                <c:pt idx="547">
                  <c:v>40537</c:v>
                </c:pt>
                <c:pt idx="548">
                  <c:v>40542</c:v>
                </c:pt>
                <c:pt idx="549">
                  <c:v>40548</c:v>
                </c:pt>
                <c:pt idx="550">
                  <c:v>40553</c:v>
                </c:pt>
                <c:pt idx="551">
                  <c:v>40558</c:v>
                </c:pt>
                <c:pt idx="552">
                  <c:v>40563</c:v>
                </c:pt>
                <c:pt idx="553">
                  <c:v>40568</c:v>
                </c:pt>
                <c:pt idx="554">
                  <c:v>40573</c:v>
                </c:pt>
                <c:pt idx="555">
                  <c:v>40594</c:v>
                </c:pt>
                <c:pt idx="556">
                  <c:v>40599</c:v>
                </c:pt>
                <c:pt idx="557">
                  <c:v>40607</c:v>
                </c:pt>
                <c:pt idx="558">
                  <c:v>40612</c:v>
                </c:pt>
                <c:pt idx="559">
                  <c:v>40617</c:v>
                </c:pt>
                <c:pt idx="560">
                  <c:v>40622</c:v>
                </c:pt>
                <c:pt idx="561">
                  <c:v>40658</c:v>
                </c:pt>
                <c:pt idx="562">
                  <c:v>40663</c:v>
                </c:pt>
                <c:pt idx="563">
                  <c:v>40668</c:v>
                </c:pt>
                <c:pt idx="564">
                  <c:v>40673</c:v>
                </c:pt>
                <c:pt idx="565">
                  <c:v>40678</c:v>
                </c:pt>
                <c:pt idx="566">
                  <c:v>40683</c:v>
                </c:pt>
                <c:pt idx="567">
                  <c:v>40688</c:v>
                </c:pt>
                <c:pt idx="568">
                  <c:v>40693</c:v>
                </c:pt>
                <c:pt idx="569">
                  <c:v>40699</c:v>
                </c:pt>
                <c:pt idx="570">
                  <c:v>40704</c:v>
                </c:pt>
                <c:pt idx="571">
                  <c:v>40709</c:v>
                </c:pt>
                <c:pt idx="572">
                  <c:v>40714</c:v>
                </c:pt>
                <c:pt idx="573">
                  <c:v>40719</c:v>
                </c:pt>
                <c:pt idx="574">
                  <c:v>40724</c:v>
                </c:pt>
                <c:pt idx="575">
                  <c:v>40729</c:v>
                </c:pt>
                <c:pt idx="576">
                  <c:v>40734</c:v>
                </c:pt>
                <c:pt idx="577">
                  <c:v>40754</c:v>
                </c:pt>
                <c:pt idx="578">
                  <c:v>40760</c:v>
                </c:pt>
                <c:pt idx="579">
                  <c:v>40765</c:v>
                </c:pt>
                <c:pt idx="580">
                  <c:v>40770</c:v>
                </c:pt>
                <c:pt idx="581">
                  <c:v>40775</c:v>
                </c:pt>
                <c:pt idx="582">
                  <c:v>40780</c:v>
                </c:pt>
                <c:pt idx="583">
                  <c:v>40785</c:v>
                </c:pt>
                <c:pt idx="584">
                  <c:v>40791</c:v>
                </c:pt>
                <c:pt idx="585">
                  <c:v>40796</c:v>
                </c:pt>
                <c:pt idx="586">
                  <c:v>40801</c:v>
                </c:pt>
                <c:pt idx="587">
                  <c:v>40806</c:v>
                </c:pt>
                <c:pt idx="588">
                  <c:v>40811</c:v>
                </c:pt>
                <c:pt idx="589">
                  <c:v>40816</c:v>
                </c:pt>
                <c:pt idx="590">
                  <c:v>40821</c:v>
                </c:pt>
                <c:pt idx="591">
                  <c:v>40846</c:v>
                </c:pt>
                <c:pt idx="592">
                  <c:v>40852</c:v>
                </c:pt>
                <c:pt idx="593">
                  <c:v>40857</c:v>
                </c:pt>
                <c:pt idx="594">
                  <c:v>40862</c:v>
                </c:pt>
                <c:pt idx="595">
                  <c:v>40867</c:v>
                </c:pt>
                <c:pt idx="596">
                  <c:v>40872</c:v>
                </c:pt>
                <c:pt idx="597">
                  <c:v>40877</c:v>
                </c:pt>
                <c:pt idx="598">
                  <c:v>40882</c:v>
                </c:pt>
                <c:pt idx="599">
                  <c:v>40887</c:v>
                </c:pt>
                <c:pt idx="600">
                  <c:v>40928</c:v>
                </c:pt>
                <c:pt idx="601">
                  <c:v>40933</c:v>
                </c:pt>
                <c:pt idx="602">
                  <c:v>40938</c:v>
                </c:pt>
                <c:pt idx="603">
                  <c:v>40944</c:v>
                </c:pt>
                <c:pt idx="604">
                  <c:v>40949</c:v>
                </c:pt>
                <c:pt idx="605">
                  <c:v>40954</c:v>
                </c:pt>
                <c:pt idx="606">
                  <c:v>40959</c:v>
                </c:pt>
                <c:pt idx="607">
                  <c:v>40964</c:v>
                </c:pt>
                <c:pt idx="608">
                  <c:v>40967</c:v>
                </c:pt>
                <c:pt idx="609">
                  <c:v>40978</c:v>
                </c:pt>
                <c:pt idx="610">
                  <c:v>40983</c:v>
                </c:pt>
                <c:pt idx="611">
                  <c:v>40988</c:v>
                </c:pt>
                <c:pt idx="612">
                  <c:v>40993</c:v>
                </c:pt>
                <c:pt idx="613">
                  <c:v>40998</c:v>
                </c:pt>
                <c:pt idx="614">
                  <c:v>41004</c:v>
                </c:pt>
                <c:pt idx="615">
                  <c:v>41009</c:v>
                </c:pt>
                <c:pt idx="616">
                  <c:v>41014</c:v>
                </c:pt>
                <c:pt idx="617">
                  <c:v>41019</c:v>
                </c:pt>
                <c:pt idx="618">
                  <c:v>41024</c:v>
                </c:pt>
                <c:pt idx="619">
                  <c:v>41029</c:v>
                </c:pt>
                <c:pt idx="620">
                  <c:v>41034</c:v>
                </c:pt>
                <c:pt idx="621">
                  <c:v>41039</c:v>
                </c:pt>
                <c:pt idx="622">
                  <c:v>41044</c:v>
                </c:pt>
                <c:pt idx="623">
                  <c:v>41049</c:v>
                </c:pt>
                <c:pt idx="624">
                  <c:v>41070</c:v>
                </c:pt>
                <c:pt idx="625">
                  <c:v>41075</c:v>
                </c:pt>
                <c:pt idx="626">
                  <c:v>41080</c:v>
                </c:pt>
                <c:pt idx="627">
                  <c:v>41085</c:v>
                </c:pt>
                <c:pt idx="628">
                  <c:v>41090</c:v>
                </c:pt>
                <c:pt idx="629">
                  <c:v>41095</c:v>
                </c:pt>
                <c:pt idx="630">
                  <c:v>41100</c:v>
                </c:pt>
                <c:pt idx="631">
                  <c:v>41110</c:v>
                </c:pt>
                <c:pt idx="632">
                  <c:v>41115</c:v>
                </c:pt>
                <c:pt idx="633">
                  <c:v>41120</c:v>
                </c:pt>
                <c:pt idx="634">
                  <c:v>41126</c:v>
                </c:pt>
                <c:pt idx="635">
                  <c:v>41131</c:v>
                </c:pt>
                <c:pt idx="636">
                  <c:v>41136</c:v>
                </c:pt>
                <c:pt idx="637">
                  <c:v>41141</c:v>
                </c:pt>
                <c:pt idx="638">
                  <c:v>41146</c:v>
                </c:pt>
                <c:pt idx="639">
                  <c:v>41151</c:v>
                </c:pt>
                <c:pt idx="640">
                  <c:v>41157</c:v>
                </c:pt>
                <c:pt idx="641">
                  <c:v>41162</c:v>
                </c:pt>
                <c:pt idx="642">
                  <c:v>41167</c:v>
                </c:pt>
                <c:pt idx="643">
                  <c:v>41172</c:v>
                </c:pt>
                <c:pt idx="644">
                  <c:v>41177</c:v>
                </c:pt>
                <c:pt idx="645">
                  <c:v>41182</c:v>
                </c:pt>
                <c:pt idx="646">
                  <c:v>41187</c:v>
                </c:pt>
                <c:pt idx="647">
                  <c:v>41192</c:v>
                </c:pt>
                <c:pt idx="648">
                  <c:v>41197</c:v>
                </c:pt>
                <c:pt idx="649">
                  <c:v>41202</c:v>
                </c:pt>
                <c:pt idx="650">
                  <c:v>41207</c:v>
                </c:pt>
                <c:pt idx="651">
                  <c:v>41212</c:v>
                </c:pt>
                <c:pt idx="652">
                  <c:v>41218</c:v>
                </c:pt>
                <c:pt idx="653">
                  <c:v>41223</c:v>
                </c:pt>
                <c:pt idx="654">
                  <c:v>41240</c:v>
                </c:pt>
                <c:pt idx="655">
                  <c:v>41243</c:v>
                </c:pt>
                <c:pt idx="656">
                  <c:v>41248</c:v>
                </c:pt>
                <c:pt idx="657">
                  <c:v>41253</c:v>
                </c:pt>
                <c:pt idx="658">
                  <c:v>41258</c:v>
                </c:pt>
                <c:pt idx="659">
                  <c:v>41263</c:v>
                </c:pt>
                <c:pt idx="660">
                  <c:v>41268</c:v>
                </c:pt>
                <c:pt idx="661">
                  <c:v>41273</c:v>
                </c:pt>
                <c:pt idx="662">
                  <c:v>41279</c:v>
                </c:pt>
                <c:pt idx="663">
                  <c:v>41284</c:v>
                </c:pt>
                <c:pt idx="664">
                  <c:v>41289</c:v>
                </c:pt>
                <c:pt idx="665">
                  <c:v>41294</c:v>
                </c:pt>
                <c:pt idx="666">
                  <c:v>41299</c:v>
                </c:pt>
                <c:pt idx="667">
                  <c:v>41304</c:v>
                </c:pt>
                <c:pt idx="668">
                  <c:v>41310</c:v>
                </c:pt>
                <c:pt idx="669">
                  <c:v>41315</c:v>
                </c:pt>
                <c:pt idx="670">
                  <c:v>41320</c:v>
                </c:pt>
                <c:pt idx="671">
                  <c:v>41325</c:v>
                </c:pt>
                <c:pt idx="672">
                  <c:v>41330</c:v>
                </c:pt>
                <c:pt idx="673">
                  <c:v>41333</c:v>
                </c:pt>
                <c:pt idx="674">
                  <c:v>41338</c:v>
                </c:pt>
                <c:pt idx="675">
                  <c:v>41343</c:v>
                </c:pt>
                <c:pt idx="676">
                  <c:v>41348</c:v>
                </c:pt>
                <c:pt idx="677">
                  <c:v>41353</c:v>
                </c:pt>
                <c:pt idx="678">
                  <c:v>41358</c:v>
                </c:pt>
                <c:pt idx="679">
                  <c:v>41363</c:v>
                </c:pt>
                <c:pt idx="680">
                  <c:v>41369</c:v>
                </c:pt>
                <c:pt idx="681">
                  <c:v>41374</c:v>
                </c:pt>
                <c:pt idx="682">
                  <c:v>41379</c:v>
                </c:pt>
                <c:pt idx="683">
                  <c:v>41384</c:v>
                </c:pt>
                <c:pt idx="684">
                  <c:v>41389</c:v>
                </c:pt>
                <c:pt idx="685">
                  <c:v>41394</c:v>
                </c:pt>
                <c:pt idx="686">
                  <c:v>41399</c:v>
                </c:pt>
                <c:pt idx="687">
                  <c:v>41404</c:v>
                </c:pt>
                <c:pt idx="688">
                  <c:v>41409</c:v>
                </c:pt>
                <c:pt idx="689">
                  <c:v>41414</c:v>
                </c:pt>
                <c:pt idx="690">
                  <c:v>41419</c:v>
                </c:pt>
                <c:pt idx="691">
                  <c:v>41424</c:v>
                </c:pt>
                <c:pt idx="692">
                  <c:v>41430</c:v>
                </c:pt>
                <c:pt idx="693">
                  <c:v>41435</c:v>
                </c:pt>
                <c:pt idx="694">
                  <c:v>41440</c:v>
                </c:pt>
                <c:pt idx="695">
                  <c:v>41445</c:v>
                </c:pt>
                <c:pt idx="696">
                  <c:v>41450</c:v>
                </c:pt>
                <c:pt idx="697">
                  <c:v>41455</c:v>
                </c:pt>
                <c:pt idx="698">
                  <c:v>41460</c:v>
                </c:pt>
                <c:pt idx="699">
                  <c:v>41465</c:v>
                </c:pt>
                <c:pt idx="700">
                  <c:v>41470</c:v>
                </c:pt>
                <c:pt idx="701">
                  <c:v>41475</c:v>
                </c:pt>
                <c:pt idx="702">
                  <c:v>41480</c:v>
                </c:pt>
                <c:pt idx="703">
                  <c:v>41485</c:v>
                </c:pt>
                <c:pt idx="704">
                  <c:v>41491</c:v>
                </c:pt>
                <c:pt idx="705">
                  <c:v>41496</c:v>
                </c:pt>
                <c:pt idx="706">
                  <c:v>41501</c:v>
                </c:pt>
                <c:pt idx="707">
                  <c:v>41506</c:v>
                </c:pt>
                <c:pt idx="708">
                  <c:v>41511</c:v>
                </c:pt>
                <c:pt idx="709">
                  <c:v>41516</c:v>
                </c:pt>
                <c:pt idx="710">
                  <c:v>41522</c:v>
                </c:pt>
                <c:pt idx="711">
                  <c:v>41527</c:v>
                </c:pt>
                <c:pt idx="712">
                  <c:v>41532</c:v>
                </c:pt>
                <c:pt idx="713">
                  <c:v>41537</c:v>
                </c:pt>
                <c:pt idx="714">
                  <c:v>41542</c:v>
                </c:pt>
                <c:pt idx="715">
                  <c:v>41547</c:v>
                </c:pt>
                <c:pt idx="716">
                  <c:v>41552</c:v>
                </c:pt>
                <c:pt idx="717">
                  <c:v>41557</c:v>
                </c:pt>
                <c:pt idx="718">
                  <c:v>41562</c:v>
                </c:pt>
                <c:pt idx="719">
                  <c:v>41567</c:v>
                </c:pt>
                <c:pt idx="720">
                  <c:v>41570</c:v>
                </c:pt>
                <c:pt idx="721">
                  <c:v>41572</c:v>
                </c:pt>
                <c:pt idx="722">
                  <c:v>41576</c:v>
                </c:pt>
                <c:pt idx="723">
                  <c:v>41577</c:v>
                </c:pt>
                <c:pt idx="724">
                  <c:v>41583</c:v>
                </c:pt>
                <c:pt idx="725">
                  <c:v>41588</c:v>
                </c:pt>
                <c:pt idx="726">
                  <c:v>41593</c:v>
                </c:pt>
                <c:pt idx="727">
                  <c:v>41598</c:v>
                </c:pt>
                <c:pt idx="728">
                  <c:v>41603</c:v>
                </c:pt>
                <c:pt idx="729">
                  <c:v>41608</c:v>
                </c:pt>
                <c:pt idx="730">
                  <c:v>41613</c:v>
                </c:pt>
                <c:pt idx="731">
                  <c:v>41618</c:v>
                </c:pt>
                <c:pt idx="732">
                  <c:v>41623</c:v>
                </c:pt>
                <c:pt idx="733">
                  <c:v>41628</c:v>
                </c:pt>
                <c:pt idx="734">
                  <c:v>41633</c:v>
                </c:pt>
                <c:pt idx="735">
                  <c:v>41638</c:v>
                </c:pt>
                <c:pt idx="736">
                  <c:v>41644</c:v>
                </c:pt>
                <c:pt idx="737">
                  <c:v>41649</c:v>
                </c:pt>
                <c:pt idx="738">
                  <c:v>41654</c:v>
                </c:pt>
                <c:pt idx="739">
                  <c:v>41659</c:v>
                </c:pt>
                <c:pt idx="740">
                  <c:v>41664</c:v>
                </c:pt>
                <c:pt idx="741">
                  <c:v>41669</c:v>
                </c:pt>
                <c:pt idx="742">
                  <c:v>41674</c:v>
                </c:pt>
                <c:pt idx="743">
                  <c:v>41675</c:v>
                </c:pt>
                <c:pt idx="744">
                  <c:v>41680</c:v>
                </c:pt>
                <c:pt idx="745">
                  <c:v>41685</c:v>
                </c:pt>
                <c:pt idx="746">
                  <c:v>41690</c:v>
                </c:pt>
                <c:pt idx="747">
                  <c:v>41695</c:v>
                </c:pt>
                <c:pt idx="748">
                  <c:v>41698</c:v>
                </c:pt>
                <c:pt idx="749">
                  <c:v>41703</c:v>
                </c:pt>
                <c:pt idx="750">
                  <c:v>41708</c:v>
                </c:pt>
                <c:pt idx="751">
                  <c:v>41713</c:v>
                </c:pt>
                <c:pt idx="752">
                  <c:v>41718</c:v>
                </c:pt>
                <c:pt idx="753">
                  <c:v>41723</c:v>
                </c:pt>
                <c:pt idx="754">
                  <c:v>41728</c:v>
                </c:pt>
                <c:pt idx="755">
                  <c:v>41734</c:v>
                </c:pt>
                <c:pt idx="756">
                  <c:v>41739</c:v>
                </c:pt>
                <c:pt idx="757">
                  <c:v>41744</c:v>
                </c:pt>
                <c:pt idx="758">
                  <c:v>41749</c:v>
                </c:pt>
                <c:pt idx="759">
                  <c:v>41754</c:v>
                </c:pt>
                <c:pt idx="760">
                  <c:v>41759</c:v>
                </c:pt>
                <c:pt idx="761">
                  <c:v>41764</c:v>
                </c:pt>
                <c:pt idx="762">
                  <c:v>41769</c:v>
                </c:pt>
                <c:pt idx="763">
                  <c:v>41774</c:v>
                </c:pt>
                <c:pt idx="764">
                  <c:v>41779</c:v>
                </c:pt>
                <c:pt idx="765">
                  <c:v>41784</c:v>
                </c:pt>
                <c:pt idx="766">
                  <c:v>41789</c:v>
                </c:pt>
                <c:pt idx="767">
                  <c:v>41795</c:v>
                </c:pt>
                <c:pt idx="768">
                  <c:v>41800</c:v>
                </c:pt>
                <c:pt idx="769">
                  <c:v>41805</c:v>
                </c:pt>
                <c:pt idx="770">
                  <c:v>41810</c:v>
                </c:pt>
                <c:pt idx="771">
                  <c:v>41815</c:v>
                </c:pt>
                <c:pt idx="772">
                  <c:v>41820</c:v>
                </c:pt>
                <c:pt idx="773">
                  <c:v>41825</c:v>
                </c:pt>
                <c:pt idx="774">
                  <c:v>41830</c:v>
                </c:pt>
                <c:pt idx="775">
                  <c:v>41835</c:v>
                </c:pt>
                <c:pt idx="776">
                  <c:v>41840</c:v>
                </c:pt>
                <c:pt idx="777">
                  <c:v>41845</c:v>
                </c:pt>
                <c:pt idx="778">
                  <c:v>41850</c:v>
                </c:pt>
                <c:pt idx="779">
                  <c:v>41856</c:v>
                </c:pt>
                <c:pt idx="780">
                  <c:v>41861</c:v>
                </c:pt>
                <c:pt idx="781">
                  <c:v>41866</c:v>
                </c:pt>
                <c:pt idx="782">
                  <c:v>41871</c:v>
                </c:pt>
                <c:pt idx="783">
                  <c:v>41876</c:v>
                </c:pt>
                <c:pt idx="784">
                  <c:v>41881</c:v>
                </c:pt>
                <c:pt idx="785">
                  <c:v>41887</c:v>
                </c:pt>
                <c:pt idx="786">
                  <c:v>41892</c:v>
                </c:pt>
                <c:pt idx="787">
                  <c:v>41897</c:v>
                </c:pt>
                <c:pt idx="788">
                  <c:v>41902</c:v>
                </c:pt>
                <c:pt idx="789">
                  <c:v>41907</c:v>
                </c:pt>
                <c:pt idx="790">
                  <c:v>41912</c:v>
                </c:pt>
                <c:pt idx="791">
                  <c:v>41917</c:v>
                </c:pt>
                <c:pt idx="792">
                  <c:v>41922</c:v>
                </c:pt>
                <c:pt idx="793">
                  <c:v>41927</c:v>
                </c:pt>
                <c:pt idx="794">
                  <c:v>41932</c:v>
                </c:pt>
                <c:pt idx="795">
                  <c:v>41937</c:v>
                </c:pt>
                <c:pt idx="796">
                  <c:v>41942</c:v>
                </c:pt>
                <c:pt idx="797">
                  <c:v>41948</c:v>
                </c:pt>
                <c:pt idx="798">
                  <c:v>41953</c:v>
                </c:pt>
                <c:pt idx="799">
                  <c:v>41958</c:v>
                </c:pt>
                <c:pt idx="800">
                  <c:v>41963</c:v>
                </c:pt>
                <c:pt idx="801">
                  <c:v>41967</c:v>
                </c:pt>
                <c:pt idx="802">
                  <c:v>41968</c:v>
                </c:pt>
                <c:pt idx="803">
                  <c:v>41973</c:v>
                </c:pt>
                <c:pt idx="804">
                  <c:v>41978</c:v>
                </c:pt>
                <c:pt idx="805">
                  <c:v>41983</c:v>
                </c:pt>
                <c:pt idx="806">
                  <c:v>41988</c:v>
                </c:pt>
                <c:pt idx="807">
                  <c:v>41993</c:v>
                </c:pt>
                <c:pt idx="808">
                  <c:v>41998</c:v>
                </c:pt>
                <c:pt idx="809">
                  <c:v>42003</c:v>
                </c:pt>
                <c:pt idx="810">
                  <c:v>42009</c:v>
                </c:pt>
                <c:pt idx="811">
                  <c:v>42014</c:v>
                </c:pt>
                <c:pt idx="812">
                  <c:v>42019</c:v>
                </c:pt>
                <c:pt idx="813">
                  <c:v>42024</c:v>
                </c:pt>
                <c:pt idx="814">
                  <c:v>42029</c:v>
                </c:pt>
                <c:pt idx="815">
                  <c:v>42034</c:v>
                </c:pt>
                <c:pt idx="816">
                  <c:v>42040</c:v>
                </c:pt>
                <c:pt idx="817">
                  <c:v>42045</c:v>
                </c:pt>
                <c:pt idx="818">
                  <c:v>42050</c:v>
                </c:pt>
                <c:pt idx="819">
                  <c:v>42055</c:v>
                </c:pt>
                <c:pt idx="820">
                  <c:v>42060</c:v>
                </c:pt>
                <c:pt idx="821">
                  <c:v>42063</c:v>
                </c:pt>
                <c:pt idx="822">
                  <c:v>42068</c:v>
                </c:pt>
                <c:pt idx="823">
                  <c:v>42073</c:v>
                </c:pt>
                <c:pt idx="824">
                  <c:v>42078</c:v>
                </c:pt>
                <c:pt idx="825">
                  <c:v>42083</c:v>
                </c:pt>
                <c:pt idx="826">
                  <c:v>42088</c:v>
                </c:pt>
                <c:pt idx="827">
                  <c:v>42093</c:v>
                </c:pt>
                <c:pt idx="828">
                  <c:v>42099</c:v>
                </c:pt>
                <c:pt idx="829">
                  <c:v>42104</c:v>
                </c:pt>
                <c:pt idx="830">
                  <c:v>42109</c:v>
                </c:pt>
                <c:pt idx="831">
                  <c:v>42114</c:v>
                </c:pt>
                <c:pt idx="832">
                  <c:v>42119</c:v>
                </c:pt>
                <c:pt idx="833">
                  <c:v>42124</c:v>
                </c:pt>
                <c:pt idx="834">
                  <c:v>42129</c:v>
                </c:pt>
                <c:pt idx="835">
                  <c:v>42134</c:v>
                </c:pt>
                <c:pt idx="836">
                  <c:v>42139</c:v>
                </c:pt>
                <c:pt idx="837">
                  <c:v>42144</c:v>
                </c:pt>
                <c:pt idx="838">
                  <c:v>42149</c:v>
                </c:pt>
                <c:pt idx="839">
                  <c:v>42154</c:v>
                </c:pt>
                <c:pt idx="840">
                  <c:v>42160</c:v>
                </c:pt>
                <c:pt idx="841">
                  <c:v>42165</c:v>
                </c:pt>
                <c:pt idx="842">
                  <c:v>42170</c:v>
                </c:pt>
                <c:pt idx="843">
                  <c:v>42175</c:v>
                </c:pt>
                <c:pt idx="844">
                  <c:v>42180</c:v>
                </c:pt>
                <c:pt idx="845">
                  <c:v>42185</c:v>
                </c:pt>
                <c:pt idx="846">
                  <c:v>42200</c:v>
                </c:pt>
                <c:pt idx="847">
                  <c:v>42205</c:v>
                </c:pt>
                <c:pt idx="848">
                  <c:v>42210</c:v>
                </c:pt>
                <c:pt idx="849">
                  <c:v>42215</c:v>
                </c:pt>
                <c:pt idx="850">
                  <c:v>42221</c:v>
                </c:pt>
                <c:pt idx="851">
                  <c:v>42226</c:v>
                </c:pt>
                <c:pt idx="852">
                  <c:v>42231</c:v>
                </c:pt>
                <c:pt idx="853">
                  <c:v>42236</c:v>
                </c:pt>
                <c:pt idx="854">
                  <c:v>42241</c:v>
                </c:pt>
                <c:pt idx="855">
                  <c:v>42246</c:v>
                </c:pt>
                <c:pt idx="856">
                  <c:v>42252</c:v>
                </c:pt>
                <c:pt idx="857">
                  <c:v>42257</c:v>
                </c:pt>
                <c:pt idx="858">
                  <c:v>42262</c:v>
                </c:pt>
                <c:pt idx="859">
                  <c:v>42267</c:v>
                </c:pt>
                <c:pt idx="860">
                  <c:v>42272</c:v>
                </c:pt>
                <c:pt idx="861">
                  <c:v>42277</c:v>
                </c:pt>
                <c:pt idx="862">
                  <c:v>42282</c:v>
                </c:pt>
                <c:pt idx="863">
                  <c:v>42287</c:v>
                </c:pt>
                <c:pt idx="864">
                  <c:v>42292</c:v>
                </c:pt>
                <c:pt idx="865">
                  <c:v>42297</c:v>
                </c:pt>
                <c:pt idx="866">
                  <c:v>42302</c:v>
                </c:pt>
                <c:pt idx="867">
                  <c:v>42307</c:v>
                </c:pt>
                <c:pt idx="868">
                  <c:v>42313</c:v>
                </c:pt>
                <c:pt idx="869">
                  <c:v>42318</c:v>
                </c:pt>
                <c:pt idx="870">
                  <c:v>42323</c:v>
                </c:pt>
                <c:pt idx="871">
                  <c:v>42328</c:v>
                </c:pt>
                <c:pt idx="872">
                  <c:v>42333</c:v>
                </c:pt>
                <c:pt idx="873">
                  <c:v>42338</c:v>
                </c:pt>
                <c:pt idx="874">
                  <c:v>42343</c:v>
                </c:pt>
                <c:pt idx="875">
                  <c:v>42348</c:v>
                </c:pt>
                <c:pt idx="876">
                  <c:v>42353</c:v>
                </c:pt>
                <c:pt idx="877">
                  <c:v>42358</c:v>
                </c:pt>
                <c:pt idx="878">
                  <c:v>42363</c:v>
                </c:pt>
                <c:pt idx="879">
                  <c:v>42368</c:v>
                </c:pt>
                <c:pt idx="880">
                  <c:v>42374</c:v>
                </c:pt>
                <c:pt idx="881">
                  <c:v>42379</c:v>
                </c:pt>
                <c:pt idx="882">
                  <c:v>42384</c:v>
                </c:pt>
                <c:pt idx="883">
                  <c:v>42389</c:v>
                </c:pt>
                <c:pt idx="884">
                  <c:v>42394</c:v>
                </c:pt>
                <c:pt idx="885">
                  <c:v>42399</c:v>
                </c:pt>
                <c:pt idx="886">
                  <c:v>42405</c:v>
                </c:pt>
                <c:pt idx="887">
                  <c:v>42410</c:v>
                </c:pt>
                <c:pt idx="888">
                  <c:v>42415</c:v>
                </c:pt>
                <c:pt idx="889">
                  <c:v>42420</c:v>
                </c:pt>
                <c:pt idx="890">
                  <c:v>42425</c:v>
                </c:pt>
                <c:pt idx="891">
                  <c:v>42434</c:v>
                </c:pt>
                <c:pt idx="892">
                  <c:v>42439</c:v>
                </c:pt>
                <c:pt idx="893">
                  <c:v>42444</c:v>
                </c:pt>
                <c:pt idx="894">
                  <c:v>42449</c:v>
                </c:pt>
                <c:pt idx="895">
                  <c:v>42454</c:v>
                </c:pt>
                <c:pt idx="896">
                  <c:v>42459</c:v>
                </c:pt>
                <c:pt idx="897">
                  <c:v>42465</c:v>
                </c:pt>
                <c:pt idx="898">
                  <c:v>42470</c:v>
                </c:pt>
                <c:pt idx="899">
                  <c:v>42475</c:v>
                </c:pt>
                <c:pt idx="900">
                  <c:v>42480</c:v>
                </c:pt>
                <c:pt idx="901">
                  <c:v>42485</c:v>
                </c:pt>
                <c:pt idx="902">
                  <c:v>42490</c:v>
                </c:pt>
                <c:pt idx="903">
                  <c:v>42495</c:v>
                </c:pt>
                <c:pt idx="904">
                  <c:v>42500</c:v>
                </c:pt>
                <c:pt idx="905">
                  <c:v>42505</c:v>
                </c:pt>
                <c:pt idx="906">
                  <c:v>42510</c:v>
                </c:pt>
                <c:pt idx="907">
                  <c:v>42515</c:v>
                </c:pt>
                <c:pt idx="908">
                  <c:v>42520</c:v>
                </c:pt>
                <c:pt idx="909">
                  <c:v>42526</c:v>
                </c:pt>
                <c:pt idx="910">
                  <c:v>42531</c:v>
                </c:pt>
                <c:pt idx="911">
                  <c:v>42536</c:v>
                </c:pt>
                <c:pt idx="912">
                  <c:v>42541</c:v>
                </c:pt>
                <c:pt idx="913">
                  <c:v>42546</c:v>
                </c:pt>
                <c:pt idx="914">
                  <c:v>42551</c:v>
                </c:pt>
                <c:pt idx="915">
                  <c:v>42556</c:v>
                </c:pt>
                <c:pt idx="916">
                  <c:v>42561</c:v>
                </c:pt>
                <c:pt idx="917">
                  <c:v>42566</c:v>
                </c:pt>
                <c:pt idx="918">
                  <c:v>42571</c:v>
                </c:pt>
                <c:pt idx="919">
                  <c:v>42576</c:v>
                </c:pt>
                <c:pt idx="920">
                  <c:v>42581</c:v>
                </c:pt>
                <c:pt idx="921">
                  <c:v>42587</c:v>
                </c:pt>
                <c:pt idx="922">
                  <c:v>42592</c:v>
                </c:pt>
                <c:pt idx="923">
                  <c:v>42597</c:v>
                </c:pt>
                <c:pt idx="924">
                  <c:v>42602</c:v>
                </c:pt>
                <c:pt idx="925">
                  <c:v>42607</c:v>
                </c:pt>
                <c:pt idx="926">
                  <c:v>42618</c:v>
                </c:pt>
                <c:pt idx="927">
                  <c:v>42623</c:v>
                </c:pt>
                <c:pt idx="928">
                  <c:v>42628</c:v>
                </c:pt>
                <c:pt idx="929">
                  <c:v>42633</c:v>
                </c:pt>
                <c:pt idx="930">
                  <c:v>42638</c:v>
                </c:pt>
                <c:pt idx="931">
                  <c:v>42643</c:v>
                </c:pt>
                <c:pt idx="932">
                  <c:v>42648</c:v>
                </c:pt>
                <c:pt idx="933">
                  <c:v>42653</c:v>
                </c:pt>
                <c:pt idx="934">
                  <c:v>42658</c:v>
                </c:pt>
                <c:pt idx="935">
                  <c:v>42663</c:v>
                </c:pt>
                <c:pt idx="936">
                  <c:v>42668</c:v>
                </c:pt>
                <c:pt idx="937">
                  <c:v>42669</c:v>
                </c:pt>
                <c:pt idx="938">
                  <c:v>42673</c:v>
                </c:pt>
                <c:pt idx="939">
                  <c:v>42679</c:v>
                </c:pt>
                <c:pt idx="940">
                  <c:v>42684</c:v>
                </c:pt>
                <c:pt idx="941">
                  <c:v>42689</c:v>
                </c:pt>
                <c:pt idx="942">
                  <c:v>42694</c:v>
                </c:pt>
                <c:pt idx="943">
                  <c:v>42699</c:v>
                </c:pt>
                <c:pt idx="944">
                  <c:v>42704</c:v>
                </c:pt>
                <c:pt idx="945">
                  <c:v>42709</c:v>
                </c:pt>
                <c:pt idx="946">
                  <c:v>42714</c:v>
                </c:pt>
                <c:pt idx="947">
                  <c:v>42719</c:v>
                </c:pt>
                <c:pt idx="948">
                  <c:v>42724</c:v>
                </c:pt>
                <c:pt idx="949">
                  <c:v>42729</c:v>
                </c:pt>
                <c:pt idx="950">
                  <c:v>42734</c:v>
                </c:pt>
                <c:pt idx="951">
                  <c:v>42740</c:v>
                </c:pt>
                <c:pt idx="952">
                  <c:v>42745</c:v>
                </c:pt>
                <c:pt idx="953">
                  <c:v>42750</c:v>
                </c:pt>
                <c:pt idx="954">
                  <c:v>42755</c:v>
                </c:pt>
                <c:pt idx="955">
                  <c:v>42760</c:v>
                </c:pt>
                <c:pt idx="956">
                  <c:v>42765</c:v>
                </c:pt>
                <c:pt idx="957">
                  <c:v>42771</c:v>
                </c:pt>
                <c:pt idx="958">
                  <c:v>42776</c:v>
                </c:pt>
                <c:pt idx="959">
                  <c:v>42781</c:v>
                </c:pt>
                <c:pt idx="960">
                  <c:v>42786</c:v>
                </c:pt>
                <c:pt idx="961">
                  <c:v>42791</c:v>
                </c:pt>
                <c:pt idx="962">
                  <c:v>42799</c:v>
                </c:pt>
                <c:pt idx="963">
                  <c:v>42804</c:v>
                </c:pt>
                <c:pt idx="964">
                  <c:v>42809</c:v>
                </c:pt>
                <c:pt idx="965">
                  <c:v>42814</c:v>
                </c:pt>
                <c:pt idx="966">
                  <c:v>42819</c:v>
                </c:pt>
                <c:pt idx="967">
                  <c:v>42824</c:v>
                </c:pt>
                <c:pt idx="968">
                  <c:v>42830</c:v>
                </c:pt>
                <c:pt idx="969">
                  <c:v>42835</c:v>
                </c:pt>
                <c:pt idx="970">
                  <c:v>42840</c:v>
                </c:pt>
                <c:pt idx="971">
                  <c:v>42845</c:v>
                </c:pt>
                <c:pt idx="972">
                  <c:v>42850</c:v>
                </c:pt>
                <c:pt idx="973">
                  <c:v>42855</c:v>
                </c:pt>
                <c:pt idx="974">
                  <c:v>42860</c:v>
                </c:pt>
                <c:pt idx="975">
                  <c:v>42865</c:v>
                </c:pt>
                <c:pt idx="976">
                  <c:v>42870</c:v>
                </c:pt>
                <c:pt idx="977">
                  <c:v>42875</c:v>
                </c:pt>
                <c:pt idx="978">
                  <c:v>42880</c:v>
                </c:pt>
                <c:pt idx="979">
                  <c:v>42885</c:v>
                </c:pt>
                <c:pt idx="980">
                  <c:v>42891</c:v>
                </c:pt>
                <c:pt idx="981">
                  <c:v>42896</c:v>
                </c:pt>
                <c:pt idx="982">
                  <c:v>42901</c:v>
                </c:pt>
                <c:pt idx="983">
                  <c:v>42906</c:v>
                </c:pt>
                <c:pt idx="984">
                  <c:v>42911</c:v>
                </c:pt>
                <c:pt idx="985">
                  <c:v>42916</c:v>
                </c:pt>
                <c:pt idx="986">
                  <c:v>42921</c:v>
                </c:pt>
                <c:pt idx="987">
                  <c:v>42926</c:v>
                </c:pt>
                <c:pt idx="988">
                  <c:v>42931</c:v>
                </c:pt>
                <c:pt idx="989">
                  <c:v>42936</c:v>
                </c:pt>
                <c:pt idx="990">
                  <c:v>42941</c:v>
                </c:pt>
                <c:pt idx="991">
                  <c:v>42946</c:v>
                </c:pt>
                <c:pt idx="992">
                  <c:v>42952</c:v>
                </c:pt>
                <c:pt idx="993">
                  <c:v>42957</c:v>
                </c:pt>
                <c:pt idx="994">
                  <c:v>42962</c:v>
                </c:pt>
                <c:pt idx="995">
                  <c:v>42967</c:v>
                </c:pt>
                <c:pt idx="996">
                  <c:v>42972</c:v>
                </c:pt>
                <c:pt idx="997">
                  <c:v>42977</c:v>
                </c:pt>
                <c:pt idx="998">
                  <c:v>42983</c:v>
                </c:pt>
                <c:pt idx="999">
                  <c:v>42988</c:v>
                </c:pt>
                <c:pt idx="1000">
                  <c:v>42993</c:v>
                </c:pt>
                <c:pt idx="1001">
                  <c:v>42998</c:v>
                </c:pt>
                <c:pt idx="1002">
                  <c:v>43003</c:v>
                </c:pt>
                <c:pt idx="1003">
                  <c:v>43008</c:v>
                </c:pt>
                <c:pt idx="1004">
                  <c:v>43013</c:v>
                </c:pt>
                <c:pt idx="1005">
                  <c:v>43018</c:v>
                </c:pt>
                <c:pt idx="1006">
                  <c:v>43023</c:v>
                </c:pt>
                <c:pt idx="1007">
                  <c:v>43028</c:v>
                </c:pt>
                <c:pt idx="1008">
                  <c:v>43032</c:v>
                </c:pt>
                <c:pt idx="1009">
                  <c:v>43033</c:v>
                </c:pt>
                <c:pt idx="1010">
                  <c:v>43038</c:v>
                </c:pt>
                <c:pt idx="1011">
                  <c:v>43044</c:v>
                </c:pt>
                <c:pt idx="1012">
                  <c:v>43049</c:v>
                </c:pt>
                <c:pt idx="1013">
                  <c:v>43054</c:v>
                </c:pt>
                <c:pt idx="1014">
                  <c:v>43059</c:v>
                </c:pt>
                <c:pt idx="1015">
                  <c:v>43064</c:v>
                </c:pt>
                <c:pt idx="1016">
                  <c:v>43069</c:v>
                </c:pt>
                <c:pt idx="1017">
                  <c:v>43074</c:v>
                </c:pt>
                <c:pt idx="1018">
                  <c:v>43079</c:v>
                </c:pt>
                <c:pt idx="1019">
                  <c:v>43084</c:v>
                </c:pt>
                <c:pt idx="1020">
                  <c:v>43089</c:v>
                </c:pt>
                <c:pt idx="1021">
                  <c:v>43094</c:v>
                </c:pt>
                <c:pt idx="1022">
                  <c:v>43099</c:v>
                </c:pt>
                <c:pt idx="1023">
                  <c:v>43105</c:v>
                </c:pt>
                <c:pt idx="1024">
                  <c:v>43110</c:v>
                </c:pt>
                <c:pt idx="1025">
                  <c:v>43115</c:v>
                </c:pt>
                <c:pt idx="1026">
                  <c:v>43120</c:v>
                </c:pt>
                <c:pt idx="1027">
                  <c:v>43125</c:v>
                </c:pt>
                <c:pt idx="1028">
                  <c:v>43130</c:v>
                </c:pt>
                <c:pt idx="1029">
                  <c:v>43136</c:v>
                </c:pt>
                <c:pt idx="1030">
                  <c:v>43141</c:v>
                </c:pt>
                <c:pt idx="1031">
                  <c:v>43146</c:v>
                </c:pt>
                <c:pt idx="1032">
                  <c:v>43151</c:v>
                </c:pt>
                <c:pt idx="1033">
                  <c:v>43156</c:v>
                </c:pt>
                <c:pt idx="1034">
                  <c:v>43164</c:v>
                </c:pt>
                <c:pt idx="1035">
                  <c:v>43169</c:v>
                </c:pt>
                <c:pt idx="1036">
                  <c:v>43174</c:v>
                </c:pt>
                <c:pt idx="1037">
                  <c:v>43179</c:v>
                </c:pt>
                <c:pt idx="1038">
                  <c:v>43184</c:v>
                </c:pt>
                <c:pt idx="1039">
                  <c:v>43189</c:v>
                </c:pt>
                <c:pt idx="1040">
                  <c:v>43195</c:v>
                </c:pt>
                <c:pt idx="1041">
                  <c:v>43200</c:v>
                </c:pt>
                <c:pt idx="1042">
                  <c:v>43205</c:v>
                </c:pt>
                <c:pt idx="1043">
                  <c:v>43210</c:v>
                </c:pt>
                <c:pt idx="1044">
                  <c:v>43215</c:v>
                </c:pt>
                <c:pt idx="1045">
                  <c:v>43220</c:v>
                </c:pt>
              </c:numCache>
            </c:numRef>
          </c:cat>
          <c:val>
            <c:numRef>
              <c:f>'WellData (1)'!$F$2:$F$1163</c:f>
              <c:numCache>
                <c:formatCode>General</c:formatCode>
                <c:ptCount val="1162"/>
                <c:pt idx="0">
                  <c:v>358.97</c:v>
                </c:pt>
                <c:pt idx="1">
                  <c:v>367.73</c:v>
                </c:pt>
                <c:pt idx="2">
                  <c:v>370.73</c:v>
                </c:pt>
                <c:pt idx="3">
                  <c:v>372.75</c:v>
                </c:pt>
                <c:pt idx="4">
                  <c:v>371.88</c:v>
                </c:pt>
                <c:pt idx="5">
                  <c:v>368.5</c:v>
                </c:pt>
                <c:pt idx="6">
                  <c:v>365.99</c:v>
                </c:pt>
                <c:pt idx="7">
                  <c:v>372.39</c:v>
                </c:pt>
                <c:pt idx="8">
                  <c:v>375.62</c:v>
                </c:pt>
                <c:pt idx="9">
                  <c:v>377.73</c:v>
                </c:pt>
                <c:pt idx="10">
                  <c:v>379.53</c:v>
                </c:pt>
                <c:pt idx="11">
                  <c:v>380.72</c:v>
                </c:pt>
                <c:pt idx="12">
                  <c:v>384.16</c:v>
                </c:pt>
                <c:pt idx="13">
                  <c:v>383.08</c:v>
                </c:pt>
                <c:pt idx="14">
                  <c:v>372.6</c:v>
                </c:pt>
                <c:pt idx="15">
                  <c:v>373.52</c:v>
                </c:pt>
                <c:pt idx="16">
                  <c:v>374.12</c:v>
                </c:pt>
                <c:pt idx="17">
                  <c:v>373.46</c:v>
                </c:pt>
                <c:pt idx="18">
                  <c:v>373.49</c:v>
                </c:pt>
                <c:pt idx="19">
                  <c:v>374.21</c:v>
                </c:pt>
                <c:pt idx="20">
                  <c:v>370.91</c:v>
                </c:pt>
                <c:pt idx="21">
                  <c:v>369.63</c:v>
                </c:pt>
                <c:pt idx="22">
                  <c:v>366.36</c:v>
                </c:pt>
                <c:pt idx="23">
                  <c:v>363.66</c:v>
                </c:pt>
                <c:pt idx="24">
                  <c:v>367.21</c:v>
                </c:pt>
                <c:pt idx="25">
                  <c:v>366.97</c:v>
                </c:pt>
                <c:pt idx="26">
                  <c:v>369.19</c:v>
                </c:pt>
                <c:pt idx="27">
                  <c:v>367.48</c:v>
                </c:pt>
                <c:pt idx="28">
                  <c:v>358.69</c:v>
                </c:pt>
                <c:pt idx="29">
                  <c:v>355.86</c:v>
                </c:pt>
                <c:pt idx="30">
                  <c:v>357.17</c:v>
                </c:pt>
                <c:pt idx="31">
                  <c:v>353.27</c:v>
                </c:pt>
                <c:pt idx="32">
                  <c:v>359.27</c:v>
                </c:pt>
                <c:pt idx="33">
                  <c:v>362.05</c:v>
                </c:pt>
                <c:pt idx="34">
                  <c:v>359.37</c:v>
                </c:pt>
                <c:pt idx="35">
                  <c:v>362.72</c:v>
                </c:pt>
                <c:pt idx="36">
                  <c:v>365.01</c:v>
                </c:pt>
                <c:pt idx="37">
                  <c:v>366.24</c:v>
                </c:pt>
                <c:pt idx="38">
                  <c:v>361.9</c:v>
                </c:pt>
                <c:pt idx="39">
                  <c:v>362.86</c:v>
                </c:pt>
                <c:pt idx="40">
                  <c:v>364.78</c:v>
                </c:pt>
                <c:pt idx="41">
                  <c:v>367.57</c:v>
                </c:pt>
                <c:pt idx="42">
                  <c:v>368.64</c:v>
                </c:pt>
                <c:pt idx="43">
                  <c:v>369.59</c:v>
                </c:pt>
                <c:pt idx="44">
                  <c:v>370.15</c:v>
                </c:pt>
                <c:pt idx="45">
                  <c:v>369.71</c:v>
                </c:pt>
                <c:pt idx="46">
                  <c:v>368.5</c:v>
                </c:pt>
                <c:pt idx="47">
                  <c:v>361.71</c:v>
                </c:pt>
                <c:pt idx="48">
                  <c:v>364.32</c:v>
                </c:pt>
                <c:pt idx="49">
                  <c:v>361.11</c:v>
                </c:pt>
                <c:pt idx="50">
                  <c:v>361.77</c:v>
                </c:pt>
                <c:pt idx="51">
                  <c:v>363.42</c:v>
                </c:pt>
                <c:pt idx="52">
                  <c:v>368.39</c:v>
                </c:pt>
                <c:pt idx="53">
                  <c:v>368.98</c:v>
                </c:pt>
                <c:pt idx="54">
                  <c:v>371.61</c:v>
                </c:pt>
                <c:pt idx="55">
                  <c:v>369.52</c:v>
                </c:pt>
                <c:pt idx="56">
                  <c:v>368.07</c:v>
                </c:pt>
                <c:pt idx="57">
                  <c:v>370.19</c:v>
                </c:pt>
                <c:pt idx="58">
                  <c:v>368.06</c:v>
                </c:pt>
                <c:pt idx="59">
                  <c:v>366.72</c:v>
                </c:pt>
                <c:pt idx="60">
                  <c:v>366.76</c:v>
                </c:pt>
                <c:pt idx="61">
                  <c:v>366.5</c:v>
                </c:pt>
                <c:pt idx="62">
                  <c:v>366.48</c:v>
                </c:pt>
                <c:pt idx="63">
                  <c:v>367.95</c:v>
                </c:pt>
                <c:pt idx="64">
                  <c:v>366.23</c:v>
                </c:pt>
                <c:pt idx="65">
                  <c:v>378.13</c:v>
                </c:pt>
                <c:pt idx="66">
                  <c:v>375.2</c:v>
                </c:pt>
                <c:pt idx="67">
                  <c:v>374.14</c:v>
                </c:pt>
                <c:pt idx="68">
                  <c:v>375.84</c:v>
                </c:pt>
                <c:pt idx="69">
                  <c:v>374.98</c:v>
                </c:pt>
                <c:pt idx="70">
                  <c:v>376.13</c:v>
                </c:pt>
                <c:pt idx="71">
                  <c:v>370.94</c:v>
                </c:pt>
                <c:pt idx="72">
                  <c:v>373.62</c:v>
                </c:pt>
                <c:pt idx="73">
                  <c:v>373.03</c:v>
                </c:pt>
                <c:pt idx="74">
                  <c:v>374.63</c:v>
                </c:pt>
                <c:pt idx="75">
                  <c:v>367.89</c:v>
                </c:pt>
                <c:pt idx="76">
                  <c:v>368.29</c:v>
                </c:pt>
                <c:pt idx="77">
                  <c:v>375.31</c:v>
                </c:pt>
                <c:pt idx="78">
                  <c:v>378.5</c:v>
                </c:pt>
                <c:pt idx="79">
                  <c:v>379.88</c:v>
                </c:pt>
                <c:pt idx="80">
                  <c:v>381.1</c:v>
                </c:pt>
                <c:pt idx="81">
                  <c:v>380.16</c:v>
                </c:pt>
                <c:pt idx="82">
                  <c:v>381</c:v>
                </c:pt>
                <c:pt idx="83">
                  <c:v>380.87</c:v>
                </c:pt>
                <c:pt idx="84">
                  <c:v>372.24</c:v>
                </c:pt>
                <c:pt idx="85">
                  <c:v>378.32</c:v>
                </c:pt>
                <c:pt idx="86">
                  <c:v>377.13</c:v>
                </c:pt>
                <c:pt idx="87">
                  <c:v>380.82</c:v>
                </c:pt>
                <c:pt idx="88">
                  <c:v>377.5</c:v>
                </c:pt>
                <c:pt idx="89">
                  <c:v>376.33</c:v>
                </c:pt>
                <c:pt idx="90">
                  <c:v>378.45</c:v>
                </c:pt>
                <c:pt idx="91">
                  <c:v>380.84</c:v>
                </c:pt>
                <c:pt idx="92">
                  <c:v>382.22</c:v>
                </c:pt>
                <c:pt idx="93">
                  <c:v>383</c:v>
                </c:pt>
                <c:pt idx="94">
                  <c:v>384.47</c:v>
                </c:pt>
                <c:pt idx="95">
                  <c:v>385.31</c:v>
                </c:pt>
                <c:pt idx="96">
                  <c:v>386.03</c:v>
                </c:pt>
                <c:pt idx="97">
                  <c:v>386.79</c:v>
                </c:pt>
                <c:pt idx="98">
                  <c:v>387.51</c:v>
                </c:pt>
                <c:pt idx="99">
                  <c:v>387.57</c:v>
                </c:pt>
                <c:pt idx="100">
                  <c:v>387.58</c:v>
                </c:pt>
                <c:pt idx="101">
                  <c:v>387.58</c:v>
                </c:pt>
                <c:pt idx="102">
                  <c:v>387.97</c:v>
                </c:pt>
                <c:pt idx="103">
                  <c:v>387.98</c:v>
                </c:pt>
                <c:pt idx="104">
                  <c:v>387.95</c:v>
                </c:pt>
                <c:pt idx="105">
                  <c:v>387.7</c:v>
                </c:pt>
                <c:pt idx="106">
                  <c:v>387.65</c:v>
                </c:pt>
                <c:pt idx="107">
                  <c:v>387.64</c:v>
                </c:pt>
                <c:pt idx="108">
                  <c:v>384.41</c:v>
                </c:pt>
                <c:pt idx="109">
                  <c:v>384.74</c:v>
                </c:pt>
                <c:pt idx="110">
                  <c:v>384.74</c:v>
                </c:pt>
                <c:pt idx="111">
                  <c:v>384.74</c:v>
                </c:pt>
                <c:pt idx="112">
                  <c:v>384.59</c:v>
                </c:pt>
                <c:pt idx="113">
                  <c:v>384.59</c:v>
                </c:pt>
                <c:pt idx="114">
                  <c:v>384.89</c:v>
                </c:pt>
                <c:pt idx="115">
                  <c:v>384.91</c:v>
                </c:pt>
                <c:pt idx="116">
                  <c:v>384.91</c:v>
                </c:pt>
                <c:pt idx="117">
                  <c:v>384.91</c:v>
                </c:pt>
                <c:pt idx="118">
                  <c:v>384.91</c:v>
                </c:pt>
                <c:pt idx="119">
                  <c:v>384.92</c:v>
                </c:pt>
                <c:pt idx="120">
                  <c:v>384.92</c:v>
                </c:pt>
                <c:pt idx="121">
                  <c:v>384.92</c:v>
                </c:pt>
                <c:pt idx="122">
                  <c:v>384.92</c:v>
                </c:pt>
                <c:pt idx="123">
                  <c:v>384.92</c:v>
                </c:pt>
                <c:pt idx="124">
                  <c:v>384.93</c:v>
                </c:pt>
                <c:pt idx="125">
                  <c:v>384.93</c:v>
                </c:pt>
                <c:pt idx="126">
                  <c:v>384.93</c:v>
                </c:pt>
                <c:pt idx="127">
                  <c:v>384.93</c:v>
                </c:pt>
                <c:pt idx="128">
                  <c:v>378.45</c:v>
                </c:pt>
                <c:pt idx="129">
                  <c:v>373.5</c:v>
                </c:pt>
                <c:pt idx="130">
                  <c:v>376.85</c:v>
                </c:pt>
                <c:pt idx="131">
                  <c:v>378.43</c:v>
                </c:pt>
                <c:pt idx="132">
                  <c:v>399.8</c:v>
                </c:pt>
                <c:pt idx="133">
                  <c:v>400.73</c:v>
                </c:pt>
                <c:pt idx="134">
                  <c:v>401.15</c:v>
                </c:pt>
                <c:pt idx="135">
                  <c:v>398.31</c:v>
                </c:pt>
                <c:pt idx="136">
                  <c:v>398.91</c:v>
                </c:pt>
                <c:pt idx="137">
                  <c:v>398.73</c:v>
                </c:pt>
                <c:pt idx="138">
                  <c:v>398.62</c:v>
                </c:pt>
                <c:pt idx="139">
                  <c:v>388.99</c:v>
                </c:pt>
                <c:pt idx="140">
                  <c:v>394.95</c:v>
                </c:pt>
                <c:pt idx="141">
                  <c:v>394.95</c:v>
                </c:pt>
                <c:pt idx="142">
                  <c:v>388.08</c:v>
                </c:pt>
                <c:pt idx="143">
                  <c:v>387.93</c:v>
                </c:pt>
                <c:pt idx="144">
                  <c:v>387.92</c:v>
                </c:pt>
                <c:pt idx="145">
                  <c:v>388.95</c:v>
                </c:pt>
                <c:pt idx="146">
                  <c:v>389.25</c:v>
                </c:pt>
                <c:pt idx="147">
                  <c:v>385</c:v>
                </c:pt>
                <c:pt idx="148">
                  <c:v>388.04</c:v>
                </c:pt>
                <c:pt idx="149">
                  <c:v>386.35</c:v>
                </c:pt>
                <c:pt idx="150">
                  <c:v>386.82</c:v>
                </c:pt>
                <c:pt idx="151">
                  <c:v>388.2</c:v>
                </c:pt>
                <c:pt idx="152">
                  <c:v>379.74</c:v>
                </c:pt>
                <c:pt idx="153">
                  <c:v>372.57</c:v>
                </c:pt>
                <c:pt idx="154">
                  <c:v>373.78</c:v>
                </c:pt>
                <c:pt idx="155">
                  <c:v>369.71</c:v>
                </c:pt>
                <c:pt idx="156">
                  <c:v>370.96</c:v>
                </c:pt>
                <c:pt idx="157">
                  <c:v>370.21</c:v>
                </c:pt>
                <c:pt idx="158">
                  <c:v>378.86</c:v>
                </c:pt>
                <c:pt idx="159">
                  <c:v>377.75</c:v>
                </c:pt>
                <c:pt idx="160">
                  <c:v>378.64</c:v>
                </c:pt>
                <c:pt idx="161">
                  <c:v>375.26</c:v>
                </c:pt>
                <c:pt idx="162">
                  <c:v>376.36</c:v>
                </c:pt>
                <c:pt idx="163">
                  <c:v>381.51</c:v>
                </c:pt>
                <c:pt idx="164">
                  <c:v>374.95</c:v>
                </c:pt>
                <c:pt idx="165">
                  <c:v>370.4</c:v>
                </c:pt>
                <c:pt idx="166">
                  <c:v>375.85</c:v>
                </c:pt>
                <c:pt idx="167">
                  <c:v>374.26</c:v>
                </c:pt>
                <c:pt idx="168">
                  <c:v>375.8</c:v>
                </c:pt>
                <c:pt idx="169">
                  <c:v>381.37</c:v>
                </c:pt>
                <c:pt idx="170">
                  <c:v>375</c:v>
                </c:pt>
                <c:pt idx="171">
                  <c:v>376.12</c:v>
                </c:pt>
                <c:pt idx="172">
                  <c:v>370.48</c:v>
                </c:pt>
                <c:pt idx="173">
                  <c:v>375.54</c:v>
                </c:pt>
                <c:pt idx="174">
                  <c:v>380.17</c:v>
                </c:pt>
                <c:pt idx="175">
                  <c:v>382.62</c:v>
                </c:pt>
                <c:pt idx="176">
                  <c:v>384.31</c:v>
                </c:pt>
                <c:pt idx="177">
                  <c:v>384.21</c:v>
                </c:pt>
                <c:pt idx="178">
                  <c:v>381.7</c:v>
                </c:pt>
                <c:pt idx="179">
                  <c:v>381.91</c:v>
                </c:pt>
                <c:pt idx="180">
                  <c:v>378.65</c:v>
                </c:pt>
                <c:pt idx="181">
                  <c:v>385.03</c:v>
                </c:pt>
                <c:pt idx="182">
                  <c:v>382.29</c:v>
                </c:pt>
                <c:pt idx="183">
                  <c:v>382.38</c:v>
                </c:pt>
                <c:pt idx="184">
                  <c:v>385.06</c:v>
                </c:pt>
                <c:pt idx="185">
                  <c:v>376.88</c:v>
                </c:pt>
                <c:pt idx="186">
                  <c:v>381.49</c:v>
                </c:pt>
                <c:pt idx="187">
                  <c:v>381.62</c:v>
                </c:pt>
                <c:pt idx="188">
                  <c:v>382.29</c:v>
                </c:pt>
                <c:pt idx="189">
                  <c:v>383.22</c:v>
                </c:pt>
                <c:pt idx="190">
                  <c:v>377.05</c:v>
                </c:pt>
                <c:pt idx="191">
                  <c:v>380.3</c:v>
                </c:pt>
                <c:pt idx="192">
                  <c:v>382.47</c:v>
                </c:pt>
                <c:pt idx="193">
                  <c:v>381.11</c:v>
                </c:pt>
                <c:pt idx="194">
                  <c:v>380.37</c:v>
                </c:pt>
                <c:pt idx="195">
                  <c:v>379.39</c:v>
                </c:pt>
                <c:pt idx="196">
                  <c:v>379.19</c:v>
                </c:pt>
                <c:pt idx="197">
                  <c:v>377.72</c:v>
                </c:pt>
                <c:pt idx="198">
                  <c:v>376.12</c:v>
                </c:pt>
                <c:pt idx="199">
                  <c:v>380.32</c:v>
                </c:pt>
                <c:pt idx="200">
                  <c:v>381.04</c:v>
                </c:pt>
                <c:pt idx="201">
                  <c:v>376.73</c:v>
                </c:pt>
                <c:pt idx="202">
                  <c:v>376.73</c:v>
                </c:pt>
                <c:pt idx="203">
                  <c:v>368.65</c:v>
                </c:pt>
                <c:pt idx="204">
                  <c:v>372.48</c:v>
                </c:pt>
                <c:pt idx="205">
                  <c:v>371.54</c:v>
                </c:pt>
                <c:pt idx="206">
                  <c:v>368.11</c:v>
                </c:pt>
                <c:pt idx="207">
                  <c:v>371.12</c:v>
                </c:pt>
                <c:pt idx="208">
                  <c:v>371.12</c:v>
                </c:pt>
                <c:pt idx="209">
                  <c:v>371.12</c:v>
                </c:pt>
                <c:pt idx="210">
                  <c:v>362.58</c:v>
                </c:pt>
                <c:pt idx="211">
                  <c:v>361.32</c:v>
                </c:pt>
                <c:pt idx="212">
                  <c:v>361.33</c:v>
                </c:pt>
                <c:pt idx="213">
                  <c:v>361.34</c:v>
                </c:pt>
                <c:pt idx="214">
                  <c:v>361.34</c:v>
                </c:pt>
                <c:pt idx="215">
                  <c:v>361.34</c:v>
                </c:pt>
                <c:pt idx="216">
                  <c:v>361.34</c:v>
                </c:pt>
                <c:pt idx="217">
                  <c:v>361.34</c:v>
                </c:pt>
                <c:pt idx="218">
                  <c:v>364.75</c:v>
                </c:pt>
                <c:pt idx="219">
                  <c:v>355.36</c:v>
                </c:pt>
                <c:pt idx="220">
                  <c:v>365.2</c:v>
                </c:pt>
                <c:pt idx="221">
                  <c:v>365.58</c:v>
                </c:pt>
                <c:pt idx="222">
                  <c:v>352.49</c:v>
                </c:pt>
                <c:pt idx="223">
                  <c:v>350.53</c:v>
                </c:pt>
                <c:pt idx="224">
                  <c:v>347.24</c:v>
                </c:pt>
                <c:pt idx="225">
                  <c:v>349.38</c:v>
                </c:pt>
                <c:pt idx="226">
                  <c:v>345.1</c:v>
                </c:pt>
                <c:pt idx="227">
                  <c:v>348.92</c:v>
                </c:pt>
                <c:pt idx="228">
                  <c:v>347.15</c:v>
                </c:pt>
                <c:pt idx="229">
                  <c:v>342.45</c:v>
                </c:pt>
                <c:pt idx="230">
                  <c:v>342.85</c:v>
                </c:pt>
                <c:pt idx="231">
                  <c:v>341.61</c:v>
                </c:pt>
                <c:pt idx="232">
                  <c:v>340.64</c:v>
                </c:pt>
                <c:pt idx="233">
                  <c:v>340.4</c:v>
                </c:pt>
                <c:pt idx="234">
                  <c:v>342.12</c:v>
                </c:pt>
                <c:pt idx="235">
                  <c:v>338.96</c:v>
                </c:pt>
                <c:pt idx="236">
                  <c:v>339.08</c:v>
                </c:pt>
                <c:pt idx="237">
                  <c:v>340.8</c:v>
                </c:pt>
                <c:pt idx="238">
                  <c:v>346.96</c:v>
                </c:pt>
                <c:pt idx="239">
                  <c:v>348.32</c:v>
                </c:pt>
                <c:pt idx="240">
                  <c:v>346.28</c:v>
                </c:pt>
                <c:pt idx="241">
                  <c:v>354.29</c:v>
                </c:pt>
                <c:pt idx="242">
                  <c:v>358.83</c:v>
                </c:pt>
                <c:pt idx="243">
                  <c:v>361.02</c:v>
                </c:pt>
                <c:pt idx="244">
                  <c:v>363.28</c:v>
                </c:pt>
                <c:pt idx="245">
                  <c:v>363.95</c:v>
                </c:pt>
                <c:pt idx="246">
                  <c:v>363.26</c:v>
                </c:pt>
                <c:pt idx="247">
                  <c:v>365.11</c:v>
                </c:pt>
                <c:pt idx="248">
                  <c:v>363.25</c:v>
                </c:pt>
                <c:pt idx="249">
                  <c:v>361.41</c:v>
                </c:pt>
                <c:pt idx="250">
                  <c:v>364.03</c:v>
                </c:pt>
                <c:pt idx="251">
                  <c:v>360.07</c:v>
                </c:pt>
                <c:pt idx="252">
                  <c:v>360.46</c:v>
                </c:pt>
                <c:pt idx="253">
                  <c:v>357.26</c:v>
                </c:pt>
                <c:pt idx="254">
                  <c:v>359.03</c:v>
                </c:pt>
                <c:pt idx="255">
                  <c:v>356.44</c:v>
                </c:pt>
                <c:pt idx="256">
                  <c:v>357.28</c:v>
                </c:pt>
                <c:pt idx="257">
                  <c:v>360.46</c:v>
                </c:pt>
                <c:pt idx="258">
                  <c:v>360.58</c:v>
                </c:pt>
                <c:pt idx="259">
                  <c:v>359.54</c:v>
                </c:pt>
                <c:pt idx="260">
                  <c:v>356.17</c:v>
                </c:pt>
                <c:pt idx="261">
                  <c:v>360.12</c:v>
                </c:pt>
                <c:pt idx="262">
                  <c:v>362.28</c:v>
                </c:pt>
                <c:pt idx="263">
                  <c:v>364.84</c:v>
                </c:pt>
                <c:pt idx="264">
                  <c:v>366.07</c:v>
                </c:pt>
                <c:pt idx="265">
                  <c:v>367.64</c:v>
                </c:pt>
                <c:pt idx="266">
                  <c:v>368.91</c:v>
                </c:pt>
                <c:pt idx="267">
                  <c:v>370.31</c:v>
                </c:pt>
                <c:pt idx="268">
                  <c:v>371.04</c:v>
                </c:pt>
                <c:pt idx="269">
                  <c:v>372.76</c:v>
                </c:pt>
                <c:pt idx="270">
                  <c:v>374.19</c:v>
                </c:pt>
                <c:pt idx="271">
                  <c:v>374.79</c:v>
                </c:pt>
                <c:pt idx="272">
                  <c:v>373.56</c:v>
                </c:pt>
                <c:pt idx="273">
                  <c:v>373.42</c:v>
                </c:pt>
                <c:pt idx="274">
                  <c:v>372.79</c:v>
                </c:pt>
                <c:pt idx="275">
                  <c:v>368.67</c:v>
                </c:pt>
                <c:pt idx="276">
                  <c:v>368.33</c:v>
                </c:pt>
                <c:pt idx="277">
                  <c:v>371.01</c:v>
                </c:pt>
                <c:pt idx="278">
                  <c:v>371.65</c:v>
                </c:pt>
                <c:pt idx="279">
                  <c:v>371.48</c:v>
                </c:pt>
                <c:pt idx="280">
                  <c:v>372.52</c:v>
                </c:pt>
                <c:pt idx="281">
                  <c:v>374.46</c:v>
                </c:pt>
                <c:pt idx="282">
                  <c:v>375.7</c:v>
                </c:pt>
                <c:pt idx="283">
                  <c:v>375.34</c:v>
                </c:pt>
                <c:pt idx="284">
                  <c:v>373.95</c:v>
                </c:pt>
                <c:pt idx="285">
                  <c:v>371.02</c:v>
                </c:pt>
                <c:pt idx="286">
                  <c:v>374.62</c:v>
                </c:pt>
                <c:pt idx="287">
                  <c:v>372.99</c:v>
                </c:pt>
                <c:pt idx="288">
                  <c:v>374.46</c:v>
                </c:pt>
                <c:pt idx="289">
                  <c:v>374.86</c:v>
                </c:pt>
                <c:pt idx="290">
                  <c:v>372.98</c:v>
                </c:pt>
                <c:pt idx="291">
                  <c:v>374.1</c:v>
                </c:pt>
                <c:pt idx="292">
                  <c:v>375.49</c:v>
                </c:pt>
                <c:pt idx="293">
                  <c:v>375.68</c:v>
                </c:pt>
                <c:pt idx="294">
                  <c:v>376.31</c:v>
                </c:pt>
                <c:pt idx="295">
                  <c:v>374.47</c:v>
                </c:pt>
                <c:pt idx="296">
                  <c:v>376.26</c:v>
                </c:pt>
                <c:pt idx="297">
                  <c:v>378.48</c:v>
                </c:pt>
                <c:pt idx="298">
                  <c:v>379.63</c:v>
                </c:pt>
                <c:pt idx="299">
                  <c:v>380.12</c:v>
                </c:pt>
                <c:pt idx="300">
                  <c:v>380.3</c:v>
                </c:pt>
                <c:pt idx="301">
                  <c:v>380.1</c:v>
                </c:pt>
                <c:pt idx="302">
                  <c:v>381.07</c:v>
                </c:pt>
                <c:pt idx="303">
                  <c:v>381.91</c:v>
                </c:pt>
                <c:pt idx="304">
                  <c:v>382.81</c:v>
                </c:pt>
                <c:pt idx="305">
                  <c:v>380.98</c:v>
                </c:pt>
                <c:pt idx="306">
                  <c:v>380.21</c:v>
                </c:pt>
                <c:pt idx="307">
                  <c:v>383.34</c:v>
                </c:pt>
                <c:pt idx="308">
                  <c:v>382.93</c:v>
                </c:pt>
                <c:pt idx="309">
                  <c:v>384.48</c:v>
                </c:pt>
                <c:pt idx="310">
                  <c:v>385.4</c:v>
                </c:pt>
                <c:pt idx="311">
                  <c:v>379.43</c:v>
                </c:pt>
                <c:pt idx="312">
                  <c:v>386.03</c:v>
                </c:pt>
                <c:pt idx="313">
                  <c:v>385.45</c:v>
                </c:pt>
                <c:pt idx="314">
                  <c:v>385.97</c:v>
                </c:pt>
                <c:pt idx="315">
                  <c:v>385.95</c:v>
                </c:pt>
                <c:pt idx="316">
                  <c:v>385.72</c:v>
                </c:pt>
                <c:pt idx="317">
                  <c:v>380.48</c:v>
                </c:pt>
                <c:pt idx="318">
                  <c:v>383.35</c:v>
                </c:pt>
                <c:pt idx="319">
                  <c:v>383.67</c:v>
                </c:pt>
                <c:pt idx="320">
                  <c:v>384.75</c:v>
                </c:pt>
                <c:pt idx="321">
                  <c:v>384.02</c:v>
                </c:pt>
                <c:pt idx="322">
                  <c:v>382.25</c:v>
                </c:pt>
                <c:pt idx="323">
                  <c:v>381.08</c:v>
                </c:pt>
                <c:pt idx="324">
                  <c:v>381.44</c:v>
                </c:pt>
                <c:pt idx="325">
                  <c:v>381.59</c:v>
                </c:pt>
                <c:pt idx="326">
                  <c:v>379.93</c:v>
                </c:pt>
                <c:pt idx="327">
                  <c:v>381.04</c:v>
                </c:pt>
                <c:pt idx="328">
                  <c:v>381.57</c:v>
                </c:pt>
                <c:pt idx="329">
                  <c:v>381.04</c:v>
                </c:pt>
                <c:pt idx="330">
                  <c:v>379.5</c:v>
                </c:pt>
                <c:pt idx="331">
                  <c:v>380.99</c:v>
                </c:pt>
                <c:pt idx="332">
                  <c:v>379.66</c:v>
                </c:pt>
                <c:pt idx="333">
                  <c:v>381.23</c:v>
                </c:pt>
                <c:pt idx="334">
                  <c:v>380.7</c:v>
                </c:pt>
                <c:pt idx="335">
                  <c:v>380.99</c:v>
                </c:pt>
                <c:pt idx="336">
                  <c:v>378.64</c:v>
                </c:pt>
                <c:pt idx="337">
                  <c:v>380.9</c:v>
                </c:pt>
                <c:pt idx="338">
                  <c:v>377.54</c:v>
                </c:pt>
                <c:pt idx="339">
                  <c:v>380.06</c:v>
                </c:pt>
                <c:pt idx="340">
                  <c:v>380.15</c:v>
                </c:pt>
                <c:pt idx="341">
                  <c:v>379.24</c:v>
                </c:pt>
                <c:pt idx="342">
                  <c:v>378.46</c:v>
                </c:pt>
                <c:pt idx="343">
                  <c:v>378.73</c:v>
                </c:pt>
                <c:pt idx="344">
                  <c:v>379.46</c:v>
                </c:pt>
                <c:pt idx="345">
                  <c:v>373.25</c:v>
                </c:pt>
                <c:pt idx="346">
                  <c:v>373.25</c:v>
                </c:pt>
                <c:pt idx="347">
                  <c:v>376.19</c:v>
                </c:pt>
                <c:pt idx="348">
                  <c:v>373.73</c:v>
                </c:pt>
                <c:pt idx="349">
                  <c:v>372.95</c:v>
                </c:pt>
                <c:pt idx="350">
                  <c:v>374.21</c:v>
                </c:pt>
                <c:pt idx="351">
                  <c:v>371.95</c:v>
                </c:pt>
                <c:pt idx="352">
                  <c:v>366.45</c:v>
                </c:pt>
                <c:pt idx="353">
                  <c:v>363.46</c:v>
                </c:pt>
                <c:pt idx="354">
                  <c:v>364.45</c:v>
                </c:pt>
                <c:pt idx="355">
                  <c:v>363.4</c:v>
                </c:pt>
                <c:pt idx="356">
                  <c:v>363.83</c:v>
                </c:pt>
                <c:pt idx="357">
                  <c:v>358.45</c:v>
                </c:pt>
                <c:pt idx="358">
                  <c:v>360.76</c:v>
                </c:pt>
                <c:pt idx="359">
                  <c:v>362.45</c:v>
                </c:pt>
                <c:pt idx="360">
                  <c:v>358.73</c:v>
                </c:pt>
                <c:pt idx="361">
                  <c:v>359.45</c:v>
                </c:pt>
                <c:pt idx="362">
                  <c:v>363.86</c:v>
                </c:pt>
                <c:pt idx="363">
                  <c:v>367.28</c:v>
                </c:pt>
                <c:pt idx="364">
                  <c:v>366.94</c:v>
                </c:pt>
                <c:pt idx="365">
                  <c:v>362.95</c:v>
                </c:pt>
                <c:pt idx="366">
                  <c:v>362.69</c:v>
                </c:pt>
                <c:pt idx="367">
                  <c:v>361.23</c:v>
                </c:pt>
                <c:pt idx="368">
                  <c:v>357.19</c:v>
                </c:pt>
                <c:pt idx="369">
                  <c:v>356</c:v>
                </c:pt>
                <c:pt idx="370">
                  <c:v>356.1</c:v>
                </c:pt>
                <c:pt idx="371">
                  <c:v>356.93</c:v>
                </c:pt>
                <c:pt idx="372">
                  <c:v>357.31</c:v>
                </c:pt>
                <c:pt idx="373">
                  <c:v>361.37</c:v>
                </c:pt>
                <c:pt idx="374">
                  <c:v>362.58</c:v>
                </c:pt>
                <c:pt idx="375">
                  <c:v>354.51</c:v>
                </c:pt>
                <c:pt idx="376">
                  <c:v>361.22</c:v>
                </c:pt>
                <c:pt idx="377">
                  <c:v>357.21</c:v>
                </c:pt>
                <c:pt idx="378">
                  <c:v>357.49</c:v>
                </c:pt>
                <c:pt idx="379">
                  <c:v>359.72</c:v>
                </c:pt>
                <c:pt idx="380">
                  <c:v>363.14</c:v>
                </c:pt>
                <c:pt idx="381">
                  <c:v>364.46</c:v>
                </c:pt>
                <c:pt idx="382">
                  <c:v>365.52</c:v>
                </c:pt>
                <c:pt idx="383">
                  <c:v>368.16</c:v>
                </c:pt>
                <c:pt idx="384">
                  <c:v>369.84</c:v>
                </c:pt>
                <c:pt idx="385">
                  <c:v>370.68</c:v>
                </c:pt>
                <c:pt idx="386">
                  <c:v>371.68</c:v>
                </c:pt>
                <c:pt idx="387">
                  <c:v>372.44</c:v>
                </c:pt>
                <c:pt idx="388">
                  <c:v>371.89</c:v>
                </c:pt>
                <c:pt idx="389">
                  <c:v>372.1</c:v>
                </c:pt>
                <c:pt idx="390">
                  <c:v>369.94</c:v>
                </c:pt>
                <c:pt idx="391">
                  <c:v>373.44</c:v>
                </c:pt>
                <c:pt idx="392">
                  <c:v>373.78</c:v>
                </c:pt>
                <c:pt idx="393">
                  <c:v>371.66</c:v>
                </c:pt>
                <c:pt idx="394">
                  <c:v>370.1</c:v>
                </c:pt>
                <c:pt idx="395">
                  <c:v>369.27</c:v>
                </c:pt>
                <c:pt idx="396">
                  <c:v>369.26</c:v>
                </c:pt>
                <c:pt idx="397">
                  <c:v>368.87</c:v>
                </c:pt>
                <c:pt idx="398">
                  <c:v>366.22</c:v>
                </c:pt>
                <c:pt idx="399">
                  <c:v>365.31</c:v>
                </c:pt>
                <c:pt idx="400">
                  <c:v>364.94</c:v>
                </c:pt>
                <c:pt idx="401">
                  <c:v>364.36</c:v>
                </c:pt>
                <c:pt idx="402">
                  <c:v>364.42</c:v>
                </c:pt>
                <c:pt idx="403">
                  <c:v>363.72</c:v>
                </c:pt>
                <c:pt idx="404">
                  <c:v>360.2</c:v>
                </c:pt>
                <c:pt idx="405">
                  <c:v>360.03</c:v>
                </c:pt>
                <c:pt idx="406">
                  <c:v>362.1</c:v>
                </c:pt>
                <c:pt idx="407">
                  <c:v>362.97</c:v>
                </c:pt>
                <c:pt idx="408">
                  <c:v>365.03</c:v>
                </c:pt>
                <c:pt idx="409">
                  <c:v>363.9</c:v>
                </c:pt>
                <c:pt idx="410">
                  <c:v>364.32</c:v>
                </c:pt>
                <c:pt idx="411">
                  <c:v>360.81</c:v>
                </c:pt>
                <c:pt idx="412">
                  <c:v>357.38</c:v>
                </c:pt>
                <c:pt idx="413">
                  <c:v>357.4</c:v>
                </c:pt>
                <c:pt idx="414">
                  <c:v>357.4</c:v>
                </c:pt>
                <c:pt idx="415">
                  <c:v>357.41</c:v>
                </c:pt>
                <c:pt idx="416">
                  <c:v>357.41</c:v>
                </c:pt>
                <c:pt idx="417">
                  <c:v>356.05</c:v>
                </c:pt>
                <c:pt idx="418">
                  <c:v>356.05</c:v>
                </c:pt>
                <c:pt idx="419">
                  <c:v>356.05</c:v>
                </c:pt>
                <c:pt idx="420">
                  <c:v>349.81</c:v>
                </c:pt>
                <c:pt idx="421">
                  <c:v>355.02</c:v>
                </c:pt>
                <c:pt idx="422">
                  <c:v>357.25</c:v>
                </c:pt>
                <c:pt idx="423">
                  <c:v>354.97</c:v>
                </c:pt>
                <c:pt idx="424">
                  <c:v>356.93</c:v>
                </c:pt>
                <c:pt idx="425">
                  <c:v>356.37</c:v>
                </c:pt>
                <c:pt idx="426">
                  <c:v>352.23</c:v>
                </c:pt>
                <c:pt idx="427">
                  <c:v>347.9</c:v>
                </c:pt>
                <c:pt idx="428">
                  <c:v>348.32</c:v>
                </c:pt>
                <c:pt idx="429">
                  <c:v>348.45</c:v>
                </c:pt>
                <c:pt idx="430">
                  <c:v>350.2</c:v>
                </c:pt>
                <c:pt idx="431">
                  <c:v>352.09</c:v>
                </c:pt>
                <c:pt idx="432">
                  <c:v>348.47</c:v>
                </c:pt>
                <c:pt idx="433">
                  <c:v>342.19</c:v>
                </c:pt>
                <c:pt idx="434">
                  <c:v>343.9</c:v>
                </c:pt>
                <c:pt idx="435">
                  <c:v>347.1</c:v>
                </c:pt>
                <c:pt idx="436">
                  <c:v>339.34</c:v>
                </c:pt>
                <c:pt idx="437">
                  <c:v>348.26</c:v>
                </c:pt>
                <c:pt idx="438">
                  <c:v>344.07</c:v>
                </c:pt>
                <c:pt idx="439">
                  <c:v>342.82</c:v>
                </c:pt>
                <c:pt idx="440">
                  <c:v>343.12</c:v>
                </c:pt>
                <c:pt idx="441">
                  <c:v>338.78</c:v>
                </c:pt>
                <c:pt idx="442">
                  <c:v>338.17</c:v>
                </c:pt>
                <c:pt idx="443">
                  <c:v>336.19</c:v>
                </c:pt>
                <c:pt idx="444">
                  <c:v>337.65</c:v>
                </c:pt>
                <c:pt idx="445">
                  <c:v>341.9</c:v>
                </c:pt>
                <c:pt idx="446">
                  <c:v>340.15</c:v>
                </c:pt>
                <c:pt idx="447">
                  <c:v>335.83</c:v>
                </c:pt>
                <c:pt idx="448">
                  <c:v>332.95</c:v>
                </c:pt>
                <c:pt idx="449">
                  <c:v>331.88</c:v>
                </c:pt>
                <c:pt idx="450">
                  <c:v>343.66</c:v>
                </c:pt>
                <c:pt idx="451">
                  <c:v>341.01</c:v>
                </c:pt>
                <c:pt idx="452">
                  <c:v>334.08</c:v>
                </c:pt>
                <c:pt idx="453">
                  <c:v>337.27</c:v>
                </c:pt>
                <c:pt idx="454">
                  <c:v>338.67</c:v>
                </c:pt>
                <c:pt idx="455">
                  <c:v>336.94</c:v>
                </c:pt>
                <c:pt idx="456">
                  <c:v>337.3</c:v>
                </c:pt>
                <c:pt idx="457">
                  <c:v>339.5</c:v>
                </c:pt>
                <c:pt idx="458">
                  <c:v>346.55</c:v>
                </c:pt>
                <c:pt idx="459">
                  <c:v>345.05</c:v>
                </c:pt>
                <c:pt idx="460">
                  <c:v>345.58</c:v>
                </c:pt>
                <c:pt idx="461">
                  <c:v>349.96</c:v>
                </c:pt>
                <c:pt idx="462">
                  <c:v>352.37</c:v>
                </c:pt>
                <c:pt idx="463">
                  <c:v>353.41</c:v>
                </c:pt>
                <c:pt idx="464">
                  <c:v>355.43</c:v>
                </c:pt>
                <c:pt idx="465">
                  <c:v>353.43</c:v>
                </c:pt>
                <c:pt idx="466">
                  <c:v>355.6</c:v>
                </c:pt>
                <c:pt idx="467">
                  <c:v>357.38</c:v>
                </c:pt>
                <c:pt idx="468">
                  <c:v>356.45</c:v>
                </c:pt>
                <c:pt idx="469">
                  <c:v>359.05</c:v>
                </c:pt>
                <c:pt idx="470">
                  <c:v>360.12</c:v>
                </c:pt>
                <c:pt idx="471">
                  <c:v>357.63</c:v>
                </c:pt>
                <c:pt idx="472">
                  <c:v>361.3</c:v>
                </c:pt>
                <c:pt idx="473">
                  <c:v>362.38</c:v>
                </c:pt>
                <c:pt idx="474">
                  <c:v>363.1</c:v>
                </c:pt>
                <c:pt idx="475">
                  <c:v>364.74</c:v>
                </c:pt>
                <c:pt idx="476">
                  <c:v>365.81</c:v>
                </c:pt>
                <c:pt idx="477">
                  <c:v>365.75</c:v>
                </c:pt>
                <c:pt idx="478">
                  <c:v>363.46</c:v>
                </c:pt>
                <c:pt idx="479">
                  <c:v>366.22</c:v>
                </c:pt>
                <c:pt idx="480">
                  <c:v>365.93</c:v>
                </c:pt>
                <c:pt idx="481">
                  <c:v>366.16</c:v>
                </c:pt>
                <c:pt idx="482">
                  <c:v>367.7</c:v>
                </c:pt>
                <c:pt idx="483">
                  <c:v>368.25</c:v>
                </c:pt>
                <c:pt idx="484">
                  <c:v>368.67</c:v>
                </c:pt>
                <c:pt idx="485">
                  <c:v>368.11</c:v>
                </c:pt>
                <c:pt idx="486">
                  <c:v>369.84</c:v>
                </c:pt>
                <c:pt idx="487">
                  <c:v>369.73</c:v>
                </c:pt>
                <c:pt idx="488">
                  <c:v>371.07</c:v>
                </c:pt>
                <c:pt idx="489">
                  <c:v>371.71</c:v>
                </c:pt>
                <c:pt idx="490">
                  <c:v>371.98</c:v>
                </c:pt>
                <c:pt idx="491">
                  <c:v>371.98</c:v>
                </c:pt>
                <c:pt idx="492">
                  <c:v>372.83</c:v>
                </c:pt>
                <c:pt idx="493">
                  <c:v>373.58</c:v>
                </c:pt>
                <c:pt idx="494">
                  <c:v>369.13</c:v>
                </c:pt>
                <c:pt idx="495">
                  <c:v>369.31</c:v>
                </c:pt>
                <c:pt idx="496">
                  <c:v>367.73</c:v>
                </c:pt>
                <c:pt idx="497">
                  <c:v>365.05</c:v>
                </c:pt>
                <c:pt idx="498">
                  <c:v>365.06</c:v>
                </c:pt>
                <c:pt idx="499">
                  <c:v>362.47</c:v>
                </c:pt>
                <c:pt idx="500">
                  <c:v>363.95</c:v>
                </c:pt>
                <c:pt idx="501">
                  <c:v>363.96</c:v>
                </c:pt>
                <c:pt idx="502">
                  <c:v>366.53</c:v>
                </c:pt>
                <c:pt idx="503">
                  <c:v>364.18</c:v>
                </c:pt>
                <c:pt idx="504">
                  <c:v>363.83</c:v>
                </c:pt>
                <c:pt idx="505">
                  <c:v>363.98</c:v>
                </c:pt>
                <c:pt idx="506">
                  <c:v>360.8</c:v>
                </c:pt>
                <c:pt idx="507">
                  <c:v>363.87</c:v>
                </c:pt>
                <c:pt idx="508">
                  <c:v>365.54</c:v>
                </c:pt>
                <c:pt idx="509">
                  <c:v>366.53</c:v>
                </c:pt>
                <c:pt idx="510">
                  <c:v>363.96</c:v>
                </c:pt>
                <c:pt idx="511">
                  <c:v>364.29</c:v>
                </c:pt>
                <c:pt idx="512">
                  <c:v>362.13</c:v>
                </c:pt>
                <c:pt idx="513">
                  <c:v>358.12</c:v>
                </c:pt>
                <c:pt idx="514">
                  <c:v>352.06</c:v>
                </c:pt>
                <c:pt idx="515">
                  <c:v>354.58</c:v>
                </c:pt>
                <c:pt idx="516">
                  <c:v>361.12</c:v>
                </c:pt>
                <c:pt idx="517">
                  <c:v>362.07</c:v>
                </c:pt>
                <c:pt idx="518">
                  <c:v>363.19</c:v>
                </c:pt>
                <c:pt idx="519">
                  <c:v>364.11</c:v>
                </c:pt>
                <c:pt idx="520">
                  <c:v>363.82</c:v>
                </c:pt>
                <c:pt idx="521">
                  <c:v>365.12</c:v>
                </c:pt>
                <c:pt idx="522">
                  <c:v>363.46</c:v>
                </c:pt>
                <c:pt idx="523">
                  <c:v>358.71</c:v>
                </c:pt>
                <c:pt idx="524">
                  <c:v>356.08</c:v>
                </c:pt>
                <c:pt idx="525">
                  <c:v>354.6</c:v>
                </c:pt>
                <c:pt idx="526">
                  <c:v>358.45</c:v>
                </c:pt>
                <c:pt idx="527">
                  <c:v>353.52</c:v>
                </c:pt>
                <c:pt idx="528">
                  <c:v>356.36</c:v>
                </c:pt>
                <c:pt idx="529">
                  <c:v>359.14</c:v>
                </c:pt>
                <c:pt idx="530">
                  <c:v>361.92</c:v>
                </c:pt>
                <c:pt idx="531">
                  <c:v>363.35</c:v>
                </c:pt>
                <c:pt idx="532">
                  <c:v>364.73</c:v>
                </c:pt>
                <c:pt idx="533">
                  <c:v>365.77</c:v>
                </c:pt>
                <c:pt idx="534">
                  <c:v>363.78</c:v>
                </c:pt>
                <c:pt idx="535">
                  <c:v>362.29</c:v>
                </c:pt>
                <c:pt idx="536">
                  <c:v>359.27</c:v>
                </c:pt>
                <c:pt idx="537">
                  <c:v>353.11</c:v>
                </c:pt>
                <c:pt idx="538">
                  <c:v>357.12</c:v>
                </c:pt>
                <c:pt idx="539">
                  <c:v>358.18</c:v>
                </c:pt>
                <c:pt idx="540">
                  <c:v>349.17</c:v>
                </c:pt>
                <c:pt idx="541">
                  <c:v>353.86</c:v>
                </c:pt>
                <c:pt idx="542">
                  <c:v>353.72</c:v>
                </c:pt>
                <c:pt idx="543">
                  <c:v>354.27</c:v>
                </c:pt>
                <c:pt idx="544">
                  <c:v>353.29</c:v>
                </c:pt>
                <c:pt idx="545">
                  <c:v>349.96</c:v>
                </c:pt>
                <c:pt idx="546">
                  <c:v>351.06</c:v>
                </c:pt>
                <c:pt idx="547">
                  <c:v>353.23</c:v>
                </c:pt>
                <c:pt idx="548">
                  <c:v>351.46</c:v>
                </c:pt>
                <c:pt idx="549">
                  <c:v>355.97</c:v>
                </c:pt>
                <c:pt idx="550">
                  <c:v>355.45</c:v>
                </c:pt>
                <c:pt idx="551">
                  <c:v>357.3</c:v>
                </c:pt>
                <c:pt idx="552">
                  <c:v>357.77</c:v>
                </c:pt>
                <c:pt idx="553">
                  <c:v>358.62</c:v>
                </c:pt>
                <c:pt idx="554">
                  <c:v>358.57</c:v>
                </c:pt>
                <c:pt idx="555">
                  <c:v>359.54</c:v>
                </c:pt>
                <c:pt idx="556">
                  <c:v>357.08</c:v>
                </c:pt>
                <c:pt idx="557">
                  <c:v>356.32</c:v>
                </c:pt>
                <c:pt idx="558">
                  <c:v>355.75</c:v>
                </c:pt>
                <c:pt idx="559">
                  <c:v>349.48</c:v>
                </c:pt>
                <c:pt idx="560">
                  <c:v>344.05</c:v>
                </c:pt>
                <c:pt idx="561">
                  <c:v>352.65</c:v>
                </c:pt>
                <c:pt idx="562">
                  <c:v>350.26</c:v>
                </c:pt>
                <c:pt idx="563">
                  <c:v>352.66</c:v>
                </c:pt>
                <c:pt idx="564">
                  <c:v>351.51</c:v>
                </c:pt>
                <c:pt idx="565">
                  <c:v>356.92</c:v>
                </c:pt>
                <c:pt idx="566">
                  <c:v>358.52</c:v>
                </c:pt>
                <c:pt idx="567">
                  <c:v>355.65</c:v>
                </c:pt>
                <c:pt idx="568">
                  <c:v>350.5</c:v>
                </c:pt>
                <c:pt idx="569">
                  <c:v>349.09</c:v>
                </c:pt>
                <c:pt idx="570">
                  <c:v>344.32</c:v>
                </c:pt>
                <c:pt idx="571">
                  <c:v>344.32</c:v>
                </c:pt>
                <c:pt idx="572">
                  <c:v>344.32</c:v>
                </c:pt>
                <c:pt idx="573">
                  <c:v>346.27</c:v>
                </c:pt>
                <c:pt idx="574">
                  <c:v>344.32</c:v>
                </c:pt>
                <c:pt idx="575">
                  <c:v>347.05</c:v>
                </c:pt>
                <c:pt idx="576">
                  <c:v>344.71</c:v>
                </c:pt>
                <c:pt idx="577">
                  <c:v>355.52</c:v>
                </c:pt>
                <c:pt idx="578">
                  <c:v>355.82</c:v>
                </c:pt>
                <c:pt idx="579">
                  <c:v>352.42</c:v>
                </c:pt>
                <c:pt idx="580">
                  <c:v>361.45</c:v>
                </c:pt>
                <c:pt idx="581">
                  <c:v>360.31</c:v>
                </c:pt>
                <c:pt idx="582">
                  <c:v>360.16</c:v>
                </c:pt>
                <c:pt idx="583">
                  <c:v>357.47</c:v>
                </c:pt>
                <c:pt idx="584">
                  <c:v>364.49</c:v>
                </c:pt>
                <c:pt idx="585">
                  <c:v>364.75</c:v>
                </c:pt>
                <c:pt idx="586">
                  <c:v>364.75</c:v>
                </c:pt>
                <c:pt idx="587">
                  <c:v>365.24</c:v>
                </c:pt>
                <c:pt idx="588">
                  <c:v>369.9</c:v>
                </c:pt>
                <c:pt idx="589">
                  <c:v>369.9</c:v>
                </c:pt>
                <c:pt idx="590">
                  <c:v>369.36</c:v>
                </c:pt>
                <c:pt idx="591">
                  <c:v>354.67</c:v>
                </c:pt>
                <c:pt idx="592">
                  <c:v>354.61</c:v>
                </c:pt>
                <c:pt idx="593">
                  <c:v>355.34</c:v>
                </c:pt>
                <c:pt idx="594">
                  <c:v>354.34</c:v>
                </c:pt>
                <c:pt idx="595">
                  <c:v>359.04</c:v>
                </c:pt>
                <c:pt idx="596">
                  <c:v>357.09</c:v>
                </c:pt>
                <c:pt idx="597">
                  <c:v>359.1</c:v>
                </c:pt>
                <c:pt idx="598">
                  <c:v>360.78</c:v>
                </c:pt>
                <c:pt idx="599">
                  <c:v>359.12</c:v>
                </c:pt>
                <c:pt idx="600">
                  <c:v>348.14</c:v>
                </c:pt>
                <c:pt idx="601">
                  <c:v>350.95</c:v>
                </c:pt>
                <c:pt idx="602">
                  <c:v>352.9</c:v>
                </c:pt>
                <c:pt idx="603">
                  <c:v>353.79</c:v>
                </c:pt>
                <c:pt idx="604">
                  <c:v>354.14</c:v>
                </c:pt>
                <c:pt idx="605">
                  <c:v>354.33</c:v>
                </c:pt>
                <c:pt idx="606">
                  <c:v>355.02</c:v>
                </c:pt>
                <c:pt idx="607">
                  <c:v>355.88</c:v>
                </c:pt>
                <c:pt idx="608">
                  <c:v>355.88</c:v>
                </c:pt>
                <c:pt idx="609">
                  <c:v>355.3</c:v>
                </c:pt>
                <c:pt idx="610">
                  <c:v>355.36</c:v>
                </c:pt>
                <c:pt idx="611">
                  <c:v>355.3</c:v>
                </c:pt>
                <c:pt idx="612">
                  <c:v>356.46</c:v>
                </c:pt>
                <c:pt idx="613">
                  <c:v>357.15</c:v>
                </c:pt>
                <c:pt idx="614">
                  <c:v>358.28</c:v>
                </c:pt>
                <c:pt idx="615">
                  <c:v>358.05</c:v>
                </c:pt>
                <c:pt idx="616">
                  <c:v>357.57</c:v>
                </c:pt>
                <c:pt idx="617">
                  <c:v>350.98</c:v>
                </c:pt>
                <c:pt idx="618">
                  <c:v>352.19</c:v>
                </c:pt>
                <c:pt idx="619">
                  <c:v>347.9</c:v>
                </c:pt>
                <c:pt idx="620">
                  <c:v>344</c:v>
                </c:pt>
                <c:pt idx="621">
                  <c:v>348.65</c:v>
                </c:pt>
                <c:pt idx="622">
                  <c:v>351.51</c:v>
                </c:pt>
                <c:pt idx="623">
                  <c:v>352.77</c:v>
                </c:pt>
                <c:pt idx="624">
                  <c:v>353.62</c:v>
                </c:pt>
                <c:pt idx="625">
                  <c:v>344.88</c:v>
                </c:pt>
                <c:pt idx="626">
                  <c:v>346.21</c:v>
                </c:pt>
                <c:pt idx="627">
                  <c:v>341.85</c:v>
                </c:pt>
                <c:pt idx="628">
                  <c:v>341.51</c:v>
                </c:pt>
                <c:pt idx="629">
                  <c:v>342.02</c:v>
                </c:pt>
                <c:pt idx="630">
                  <c:v>338.1</c:v>
                </c:pt>
                <c:pt idx="631">
                  <c:v>346.44</c:v>
                </c:pt>
                <c:pt idx="632">
                  <c:v>345.16</c:v>
                </c:pt>
                <c:pt idx="633">
                  <c:v>346.54</c:v>
                </c:pt>
                <c:pt idx="634">
                  <c:v>343.09</c:v>
                </c:pt>
                <c:pt idx="635">
                  <c:v>347.19</c:v>
                </c:pt>
                <c:pt idx="636">
                  <c:v>348.98</c:v>
                </c:pt>
                <c:pt idx="637">
                  <c:v>351.89</c:v>
                </c:pt>
                <c:pt idx="638">
                  <c:v>354.53</c:v>
                </c:pt>
                <c:pt idx="639">
                  <c:v>355.92</c:v>
                </c:pt>
                <c:pt idx="640">
                  <c:v>355.47</c:v>
                </c:pt>
                <c:pt idx="641">
                  <c:v>356.11</c:v>
                </c:pt>
                <c:pt idx="642">
                  <c:v>355.45</c:v>
                </c:pt>
                <c:pt idx="643">
                  <c:v>359.35</c:v>
                </c:pt>
                <c:pt idx="644">
                  <c:v>360.16</c:v>
                </c:pt>
                <c:pt idx="645">
                  <c:v>362.35</c:v>
                </c:pt>
                <c:pt idx="646">
                  <c:v>363.9</c:v>
                </c:pt>
                <c:pt idx="647">
                  <c:v>365.45</c:v>
                </c:pt>
                <c:pt idx="648">
                  <c:v>366.19</c:v>
                </c:pt>
                <c:pt idx="649">
                  <c:v>364.29</c:v>
                </c:pt>
                <c:pt idx="650">
                  <c:v>363.74</c:v>
                </c:pt>
                <c:pt idx="651">
                  <c:v>364.12</c:v>
                </c:pt>
                <c:pt idx="652">
                  <c:v>364.45</c:v>
                </c:pt>
                <c:pt idx="653">
                  <c:v>365.98</c:v>
                </c:pt>
                <c:pt idx="654">
                  <c:v>355.43</c:v>
                </c:pt>
                <c:pt idx="655">
                  <c:v>353.89</c:v>
                </c:pt>
                <c:pt idx="656">
                  <c:v>354.98</c:v>
                </c:pt>
                <c:pt idx="657">
                  <c:v>355.53</c:v>
                </c:pt>
                <c:pt idx="658">
                  <c:v>353.63</c:v>
                </c:pt>
                <c:pt idx="659">
                  <c:v>355.92</c:v>
                </c:pt>
                <c:pt idx="660">
                  <c:v>356.86</c:v>
                </c:pt>
                <c:pt idx="661">
                  <c:v>356.25</c:v>
                </c:pt>
                <c:pt idx="662">
                  <c:v>343.42</c:v>
                </c:pt>
                <c:pt idx="663">
                  <c:v>345.44</c:v>
                </c:pt>
                <c:pt idx="664">
                  <c:v>346.09</c:v>
                </c:pt>
                <c:pt idx="665">
                  <c:v>346</c:v>
                </c:pt>
                <c:pt idx="666">
                  <c:v>355.15</c:v>
                </c:pt>
                <c:pt idx="667">
                  <c:v>342.67</c:v>
                </c:pt>
                <c:pt idx="668">
                  <c:v>341.26</c:v>
                </c:pt>
                <c:pt idx="669">
                  <c:v>339.55</c:v>
                </c:pt>
                <c:pt idx="670">
                  <c:v>341.58</c:v>
                </c:pt>
                <c:pt idx="671">
                  <c:v>334.52</c:v>
                </c:pt>
                <c:pt idx="672">
                  <c:v>337.34</c:v>
                </c:pt>
                <c:pt idx="673">
                  <c:v>337.34</c:v>
                </c:pt>
                <c:pt idx="674">
                  <c:v>332.2</c:v>
                </c:pt>
                <c:pt idx="675">
                  <c:v>328.49</c:v>
                </c:pt>
                <c:pt idx="676">
                  <c:v>325.06</c:v>
                </c:pt>
                <c:pt idx="677">
                  <c:v>323.49</c:v>
                </c:pt>
                <c:pt idx="678">
                  <c:v>321.95999999999998</c:v>
                </c:pt>
                <c:pt idx="679">
                  <c:v>318.37</c:v>
                </c:pt>
                <c:pt idx="680">
                  <c:v>325.99</c:v>
                </c:pt>
                <c:pt idx="681">
                  <c:v>318.17</c:v>
                </c:pt>
                <c:pt idx="682">
                  <c:v>320.66000000000003</c:v>
                </c:pt>
                <c:pt idx="683">
                  <c:v>323.38</c:v>
                </c:pt>
                <c:pt idx="684">
                  <c:v>323.49</c:v>
                </c:pt>
                <c:pt idx="685">
                  <c:v>317.58</c:v>
                </c:pt>
                <c:pt idx="686">
                  <c:v>320.77</c:v>
                </c:pt>
                <c:pt idx="687">
                  <c:v>317.55</c:v>
                </c:pt>
                <c:pt idx="688">
                  <c:v>317.57</c:v>
                </c:pt>
                <c:pt idx="689">
                  <c:v>317.60000000000002</c:v>
                </c:pt>
                <c:pt idx="690">
                  <c:v>317.56</c:v>
                </c:pt>
                <c:pt idx="691">
                  <c:v>320.54000000000002</c:v>
                </c:pt>
                <c:pt idx="692">
                  <c:v>314.45</c:v>
                </c:pt>
                <c:pt idx="693">
                  <c:v>319.99</c:v>
                </c:pt>
                <c:pt idx="694">
                  <c:v>322.76</c:v>
                </c:pt>
                <c:pt idx="695">
                  <c:v>327.57</c:v>
                </c:pt>
                <c:pt idx="696">
                  <c:v>327.38</c:v>
                </c:pt>
                <c:pt idx="697">
                  <c:v>324.58</c:v>
                </c:pt>
                <c:pt idx="698">
                  <c:v>322.77</c:v>
                </c:pt>
                <c:pt idx="699">
                  <c:v>319.73</c:v>
                </c:pt>
                <c:pt idx="700">
                  <c:v>317.57</c:v>
                </c:pt>
                <c:pt idx="701">
                  <c:v>317.27999999999997</c:v>
                </c:pt>
                <c:pt idx="702">
                  <c:v>317.77999999999997</c:v>
                </c:pt>
                <c:pt idx="703">
                  <c:v>315.22000000000003</c:v>
                </c:pt>
                <c:pt idx="704">
                  <c:v>312.49</c:v>
                </c:pt>
                <c:pt idx="705">
                  <c:v>312.16000000000003</c:v>
                </c:pt>
                <c:pt idx="706">
                  <c:v>310.47000000000003</c:v>
                </c:pt>
                <c:pt idx="707">
                  <c:v>313.02</c:v>
                </c:pt>
                <c:pt idx="708">
                  <c:v>312.70999999999998</c:v>
                </c:pt>
                <c:pt idx="709">
                  <c:v>316.51</c:v>
                </c:pt>
                <c:pt idx="710">
                  <c:v>317.54000000000002</c:v>
                </c:pt>
                <c:pt idx="711">
                  <c:v>319.45</c:v>
                </c:pt>
                <c:pt idx="712">
                  <c:v>322.67</c:v>
                </c:pt>
                <c:pt idx="713">
                  <c:v>324.81</c:v>
                </c:pt>
                <c:pt idx="714">
                  <c:v>325.16000000000003</c:v>
                </c:pt>
                <c:pt idx="715">
                  <c:v>326.02999999999997</c:v>
                </c:pt>
                <c:pt idx="716">
                  <c:v>327.06</c:v>
                </c:pt>
                <c:pt idx="717">
                  <c:v>325.10000000000002</c:v>
                </c:pt>
                <c:pt idx="718">
                  <c:v>326.75</c:v>
                </c:pt>
                <c:pt idx="719">
                  <c:v>332.06</c:v>
                </c:pt>
                <c:pt idx="720">
                  <c:v>333.21</c:v>
                </c:pt>
                <c:pt idx="721">
                  <c:v>332.92</c:v>
                </c:pt>
                <c:pt idx="722">
                  <c:v>332.5</c:v>
                </c:pt>
                <c:pt idx="723">
                  <c:v>333.38</c:v>
                </c:pt>
                <c:pt idx="724">
                  <c:v>333.06</c:v>
                </c:pt>
                <c:pt idx="725">
                  <c:v>332.29</c:v>
                </c:pt>
                <c:pt idx="726">
                  <c:v>332.84</c:v>
                </c:pt>
                <c:pt idx="727">
                  <c:v>333.63</c:v>
                </c:pt>
                <c:pt idx="728">
                  <c:v>336.39</c:v>
                </c:pt>
                <c:pt idx="729">
                  <c:v>337.9</c:v>
                </c:pt>
                <c:pt idx="730">
                  <c:v>339.79</c:v>
                </c:pt>
                <c:pt idx="731">
                  <c:v>341</c:v>
                </c:pt>
                <c:pt idx="732">
                  <c:v>341</c:v>
                </c:pt>
                <c:pt idx="733">
                  <c:v>340.86</c:v>
                </c:pt>
                <c:pt idx="734">
                  <c:v>340.9</c:v>
                </c:pt>
                <c:pt idx="735">
                  <c:v>341.48</c:v>
                </c:pt>
                <c:pt idx="736">
                  <c:v>342.67</c:v>
                </c:pt>
                <c:pt idx="737">
                  <c:v>342.1</c:v>
                </c:pt>
                <c:pt idx="738">
                  <c:v>342.09</c:v>
                </c:pt>
                <c:pt idx="739">
                  <c:v>342.09</c:v>
                </c:pt>
                <c:pt idx="740">
                  <c:v>342.09</c:v>
                </c:pt>
                <c:pt idx="741">
                  <c:v>338.49</c:v>
                </c:pt>
                <c:pt idx="742">
                  <c:v>339.6</c:v>
                </c:pt>
                <c:pt idx="743">
                  <c:v>339.31</c:v>
                </c:pt>
                <c:pt idx="744">
                  <c:v>340.1</c:v>
                </c:pt>
                <c:pt idx="745">
                  <c:v>338.45</c:v>
                </c:pt>
                <c:pt idx="746">
                  <c:v>337.13</c:v>
                </c:pt>
                <c:pt idx="747">
                  <c:v>338.47</c:v>
                </c:pt>
                <c:pt idx="748">
                  <c:v>340.12</c:v>
                </c:pt>
                <c:pt idx="749">
                  <c:v>342.31</c:v>
                </c:pt>
                <c:pt idx="750">
                  <c:v>339.69</c:v>
                </c:pt>
                <c:pt idx="751">
                  <c:v>337.73</c:v>
                </c:pt>
                <c:pt idx="752">
                  <c:v>330.28</c:v>
                </c:pt>
                <c:pt idx="753">
                  <c:v>335.31</c:v>
                </c:pt>
                <c:pt idx="754">
                  <c:v>337.37</c:v>
                </c:pt>
                <c:pt idx="755">
                  <c:v>334.2</c:v>
                </c:pt>
                <c:pt idx="756">
                  <c:v>331.05</c:v>
                </c:pt>
                <c:pt idx="757">
                  <c:v>330.48</c:v>
                </c:pt>
                <c:pt idx="758">
                  <c:v>329.21</c:v>
                </c:pt>
                <c:pt idx="759">
                  <c:v>325.52999999999997</c:v>
                </c:pt>
                <c:pt idx="760">
                  <c:v>324.95999999999998</c:v>
                </c:pt>
                <c:pt idx="761">
                  <c:v>326.81</c:v>
                </c:pt>
                <c:pt idx="762">
                  <c:v>324.42</c:v>
                </c:pt>
                <c:pt idx="763">
                  <c:v>331.88</c:v>
                </c:pt>
                <c:pt idx="764">
                  <c:v>331.72</c:v>
                </c:pt>
                <c:pt idx="765">
                  <c:v>330.84</c:v>
                </c:pt>
                <c:pt idx="766">
                  <c:v>332.19</c:v>
                </c:pt>
                <c:pt idx="767">
                  <c:v>328.61</c:v>
                </c:pt>
                <c:pt idx="768">
                  <c:v>328.65</c:v>
                </c:pt>
                <c:pt idx="769">
                  <c:v>326.05</c:v>
                </c:pt>
                <c:pt idx="770">
                  <c:v>319.36</c:v>
                </c:pt>
                <c:pt idx="771">
                  <c:v>323.29000000000002</c:v>
                </c:pt>
                <c:pt idx="772">
                  <c:v>328.14</c:v>
                </c:pt>
                <c:pt idx="773">
                  <c:v>321.92</c:v>
                </c:pt>
                <c:pt idx="774">
                  <c:v>318.60000000000002</c:v>
                </c:pt>
                <c:pt idx="775">
                  <c:v>322.81</c:v>
                </c:pt>
                <c:pt idx="776">
                  <c:v>319.39999999999998</c:v>
                </c:pt>
                <c:pt idx="777">
                  <c:v>313.14</c:v>
                </c:pt>
                <c:pt idx="778">
                  <c:v>308.42</c:v>
                </c:pt>
                <c:pt idx="779">
                  <c:v>307.31</c:v>
                </c:pt>
                <c:pt idx="780">
                  <c:v>304.67</c:v>
                </c:pt>
                <c:pt idx="781">
                  <c:v>304.67</c:v>
                </c:pt>
                <c:pt idx="782">
                  <c:v>303.70999999999998</c:v>
                </c:pt>
                <c:pt idx="783">
                  <c:v>303.70999999999998</c:v>
                </c:pt>
                <c:pt idx="784">
                  <c:v>312.32</c:v>
                </c:pt>
                <c:pt idx="785">
                  <c:v>312.32</c:v>
                </c:pt>
                <c:pt idx="786">
                  <c:v>312.32</c:v>
                </c:pt>
                <c:pt idx="787">
                  <c:v>312.32</c:v>
                </c:pt>
                <c:pt idx="788">
                  <c:v>312.32</c:v>
                </c:pt>
                <c:pt idx="789">
                  <c:v>312.32</c:v>
                </c:pt>
                <c:pt idx="790">
                  <c:v>312.33999999999997</c:v>
                </c:pt>
                <c:pt idx="791">
                  <c:v>312.33999999999997</c:v>
                </c:pt>
                <c:pt idx="792">
                  <c:v>326.25</c:v>
                </c:pt>
                <c:pt idx="793">
                  <c:v>325.12</c:v>
                </c:pt>
                <c:pt idx="794">
                  <c:v>322.08999999999997</c:v>
                </c:pt>
                <c:pt idx="795">
                  <c:v>319.89</c:v>
                </c:pt>
                <c:pt idx="796">
                  <c:v>317.72000000000003</c:v>
                </c:pt>
                <c:pt idx="797">
                  <c:v>324.72000000000003</c:v>
                </c:pt>
                <c:pt idx="798">
                  <c:v>328.93</c:v>
                </c:pt>
                <c:pt idx="799">
                  <c:v>329.31</c:v>
                </c:pt>
                <c:pt idx="800">
                  <c:v>333.67</c:v>
                </c:pt>
                <c:pt idx="802">
                  <c:v>337.23</c:v>
                </c:pt>
                <c:pt idx="803">
                  <c:v>336.74</c:v>
                </c:pt>
                <c:pt idx="804">
                  <c:v>332.87</c:v>
                </c:pt>
                <c:pt idx="805">
                  <c:v>336.34</c:v>
                </c:pt>
                <c:pt idx="806">
                  <c:v>338.35</c:v>
                </c:pt>
                <c:pt idx="807">
                  <c:v>344.66</c:v>
                </c:pt>
                <c:pt idx="808">
                  <c:v>335.77</c:v>
                </c:pt>
                <c:pt idx="809">
                  <c:v>339.11</c:v>
                </c:pt>
                <c:pt idx="810">
                  <c:v>342.23</c:v>
                </c:pt>
                <c:pt idx="811">
                  <c:v>343.65</c:v>
                </c:pt>
                <c:pt idx="812">
                  <c:v>342.22</c:v>
                </c:pt>
                <c:pt idx="813">
                  <c:v>339.9</c:v>
                </c:pt>
                <c:pt idx="814">
                  <c:v>345.14</c:v>
                </c:pt>
                <c:pt idx="815">
                  <c:v>346.84</c:v>
                </c:pt>
                <c:pt idx="816">
                  <c:v>348.14</c:v>
                </c:pt>
                <c:pt idx="817">
                  <c:v>349.12</c:v>
                </c:pt>
                <c:pt idx="818">
                  <c:v>347.16</c:v>
                </c:pt>
                <c:pt idx="819">
                  <c:v>343.5</c:v>
                </c:pt>
                <c:pt idx="820">
                  <c:v>349.39</c:v>
                </c:pt>
                <c:pt idx="821">
                  <c:v>348.51</c:v>
                </c:pt>
                <c:pt idx="822">
                  <c:v>349.29</c:v>
                </c:pt>
                <c:pt idx="823">
                  <c:v>352.24</c:v>
                </c:pt>
                <c:pt idx="824">
                  <c:v>348.64</c:v>
                </c:pt>
                <c:pt idx="825">
                  <c:v>352.97</c:v>
                </c:pt>
                <c:pt idx="826">
                  <c:v>355.08</c:v>
                </c:pt>
                <c:pt idx="827">
                  <c:v>354.16</c:v>
                </c:pt>
                <c:pt idx="828">
                  <c:v>350.59</c:v>
                </c:pt>
                <c:pt idx="829">
                  <c:v>350.59</c:v>
                </c:pt>
                <c:pt idx="830">
                  <c:v>352.62</c:v>
                </c:pt>
                <c:pt idx="831">
                  <c:v>352.84</c:v>
                </c:pt>
                <c:pt idx="832">
                  <c:v>352.13</c:v>
                </c:pt>
                <c:pt idx="833">
                  <c:v>351.13</c:v>
                </c:pt>
                <c:pt idx="834">
                  <c:v>352.9</c:v>
                </c:pt>
                <c:pt idx="835">
                  <c:v>352.16</c:v>
                </c:pt>
                <c:pt idx="836">
                  <c:v>352.16</c:v>
                </c:pt>
                <c:pt idx="837">
                  <c:v>352.16</c:v>
                </c:pt>
                <c:pt idx="838">
                  <c:v>346.64</c:v>
                </c:pt>
                <c:pt idx="839">
                  <c:v>347.32</c:v>
                </c:pt>
                <c:pt idx="840">
                  <c:v>348.05</c:v>
                </c:pt>
                <c:pt idx="841">
                  <c:v>347.82</c:v>
                </c:pt>
                <c:pt idx="842">
                  <c:v>347.01</c:v>
                </c:pt>
                <c:pt idx="843">
                  <c:v>348.8</c:v>
                </c:pt>
                <c:pt idx="844">
                  <c:v>349.85</c:v>
                </c:pt>
                <c:pt idx="845">
                  <c:v>350.26</c:v>
                </c:pt>
                <c:pt idx="846">
                  <c:v>345.35</c:v>
                </c:pt>
                <c:pt idx="847">
                  <c:v>347.47</c:v>
                </c:pt>
                <c:pt idx="848">
                  <c:v>343.38</c:v>
                </c:pt>
                <c:pt idx="849">
                  <c:v>338.6</c:v>
                </c:pt>
                <c:pt idx="850">
                  <c:v>334.49</c:v>
                </c:pt>
                <c:pt idx="851">
                  <c:v>338.63</c:v>
                </c:pt>
                <c:pt idx="852">
                  <c:v>332.92</c:v>
                </c:pt>
                <c:pt idx="853">
                  <c:v>333.85</c:v>
                </c:pt>
                <c:pt idx="854">
                  <c:v>333.24</c:v>
                </c:pt>
                <c:pt idx="855">
                  <c:v>325.70999999999998</c:v>
                </c:pt>
                <c:pt idx="856">
                  <c:v>328.33</c:v>
                </c:pt>
                <c:pt idx="857">
                  <c:v>326.98</c:v>
                </c:pt>
                <c:pt idx="858">
                  <c:v>325.52999999999997</c:v>
                </c:pt>
                <c:pt idx="859">
                  <c:v>325.89999999999998</c:v>
                </c:pt>
                <c:pt idx="860">
                  <c:v>323.2</c:v>
                </c:pt>
                <c:pt idx="861">
                  <c:v>322.35000000000002</c:v>
                </c:pt>
                <c:pt idx="862">
                  <c:v>325.44</c:v>
                </c:pt>
                <c:pt idx="863">
                  <c:v>333.19</c:v>
                </c:pt>
                <c:pt idx="864">
                  <c:v>355.7</c:v>
                </c:pt>
                <c:pt idx="865">
                  <c:v>336.35</c:v>
                </c:pt>
                <c:pt idx="866">
                  <c:v>340.08</c:v>
                </c:pt>
                <c:pt idx="867">
                  <c:v>342.14</c:v>
                </c:pt>
                <c:pt idx="868">
                  <c:v>343.56</c:v>
                </c:pt>
                <c:pt idx="869">
                  <c:v>346.1</c:v>
                </c:pt>
                <c:pt idx="870">
                  <c:v>347.68</c:v>
                </c:pt>
                <c:pt idx="871">
                  <c:v>348.03</c:v>
                </c:pt>
                <c:pt idx="872">
                  <c:v>349.35</c:v>
                </c:pt>
                <c:pt idx="873">
                  <c:v>350.56</c:v>
                </c:pt>
                <c:pt idx="874">
                  <c:v>351.31</c:v>
                </c:pt>
                <c:pt idx="875">
                  <c:v>352.54</c:v>
                </c:pt>
                <c:pt idx="876">
                  <c:v>355.29</c:v>
                </c:pt>
                <c:pt idx="877">
                  <c:v>356.2</c:v>
                </c:pt>
                <c:pt idx="878">
                  <c:v>357.13</c:v>
                </c:pt>
                <c:pt idx="879">
                  <c:v>357.99</c:v>
                </c:pt>
                <c:pt idx="880">
                  <c:v>358.78</c:v>
                </c:pt>
                <c:pt idx="881">
                  <c:v>359.46</c:v>
                </c:pt>
                <c:pt idx="882">
                  <c:v>358.54</c:v>
                </c:pt>
                <c:pt idx="883">
                  <c:v>356.91</c:v>
                </c:pt>
                <c:pt idx="884">
                  <c:v>357.25</c:v>
                </c:pt>
                <c:pt idx="885">
                  <c:v>355.65</c:v>
                </c:pt>
                <c:pt idx="886">
                  <c:v>357.59</c:v>
                </c:pt>
                <c:pt idx="887">
                  <c:v>355.69</c:v>
                </c:pt>
                <c:pt idx="888">
                  <c:v>352.21</c:v>
                </c:pt>
                <c:pt idx="889">
                  <c:v>347.01</c:v>
                </c:pt>
                <c:pt idx="890">
                  <c:v>353.68</c:v>
                </c:pt>
                <c:pt idx="891">
                  <c:v>355.96</c:v>
                </c:pt>
                <c:pt idx="892">
                  <c:v>355.96</c:v>
                </c:pt>
                <c:pt idx="893">
                  <c:v>357.79</c:v>
                </c:pt>
                <c:pt idx="894">
                  <c:v>356.67</c:v>
                </c:pt>
                <c:pt idx="895">
                  <c:v>352.44</c:v>
                </c:pt>
                <c:pt idx="896">
                  <c:v>352.51</c:v>
                </c:pt>
                <c:pt idx="897">
                  <c:v>349.46</c:v>
                </c:pt>
                <c:pt idx="898">
                  <c:v>350.5</c:v>
                </c:pt>
                <c:pt idx="899">
                  <c:v>354.15</c:v>
                </c:pt>
                <c:pt idx="900">
                  <c:v>352.06</c:v>
                </c:pt>
                <c:pt idx="901">
                  <c:v>348.42</c:v>
                </c:pt>
                <c:pt idx="902">
                  <c:v>347.9</c:v>
                </c:pt>
                <c:pt idx="903">
                  <c:v>334.82</c:v>
                </c:pt>
                <c:pt idx="904">
                  <c:v>334.52</c:v>
                </c:pt>
                <c:pt idx="905">
                  <c:v>341.66</c:v>
                </c:pt>
                <c:pt idx="906">
                  <c:v>349.09</c:v>
                </c:pt>
                <c:pt idx="907">
                  <c:v>352.29</c:v>
                </c:pt>
                <c:pt idx="908">
                  <c:v>346.79</c:v>
                </c:pt>
                <c:pt idx="909">
                  <c:v>353.85</c:v>
                </c:pt>
                <c:pt idx="910">
                  <c:v>344.33</c:v>
                </c:pt>
                <c:pt idx="911">
                  <c:v>340.91</c:v>
                </c:pt>
                <c:pt idx="912">
                  <c:v>338.38</c:v>
                </c:pt>
                <c:pt idx="913">
                  <c:v>333.4</c:v>
                </c:pt>
                <c:pt idx="914">
                  <c:v>335.56</c:v>
                </c:pt>
                <c:pt idx="915">
                  <c:v>332.59</c:v>
                </c:pt>
                <c:pt idx="916">
                  <c:v>332.14</c:v>
                </c:pt>
                <c:pt idx="917">
                  <c:v>331.77</c:v>
                </c:pt>
                <c:pt idx="918">
                  <c:v>331.25</c:v>
                </c:pt>
                <c:pt idx="919">
                  <c:v>327.08</c:v>
                </c:pt>
                <c:pt idx="920">
                  <c:v>336.01</c:v>
                </c:pt>
                <c:pt idx="921">
                  <c:v>332.73</c:v>
                </c:pt>
                <c:pt idx="922">
                  <c:v>330.65</c:v>
                </c:pt>
                <c:pt idx="923">
                  <c:v>335.04</c:v>
                </c:pt>
                <c:pt idx="924">
                  <c:v>339.13</c:v>
                </c:pt>
                <c:pt idx="925">
                  <c:v>342.47</c:v>
                </c:pt>
                <c:pt idx="926">
                  <c:v>344.26</c:v>
                </c:pt>
                <c:pt idx="927">
                  <c:v>344.56</c:v>
                </c:pt>
                <c:pt idx="928">
                  <c:v>347.83</c:v>
                </c:pt>
                <c:pt idx="929">
                  <c:v>348.79</c:v>
                </c:pt>
                <c:pt idx="930">
                  <c:v>345.3</c:v>
                </c:pt>
                <c:pt idx="931">
                  <c:v>349.61</c:v>
                </c:pt>
                <c:pt idx="932">
                  <c:v>354.7</c:v>
                </c:pt>
                <c:pt idx="933">
                  <c:v>348.72</c:v>
                </c:pt>
                <c:pt idx="934">
                  <c:v>344.63</c:v>
                </c:pt>
                <c:pt idx="935">
                  <c:v>342.18</c:v>
                </c:pt>
                <c:pt idx="936">
                  <c:v>346.41</c:v>
                </c:pt>
                <c:pt idx="937">
                  <c:v>354.76</c:v>
                </c:pt>
                <c:pt idx="938">
                  <c:v>343.66</c:v>
                </c:pt>
                <c:pt idx="939">
                  <c:v>347.38</c:v>
                </c:pt>
                <c:pt idx="940">
                  <c:v>349.61</c:v>
                </c:pt>
                <c:pt idx="941">
                  <c:v>350.8</c:v>
                </c:pt>
                <c:pt idx="942">
                  <c:v>350.58</c:v>
                </c:pt>
                <c:pt idx="943">
                  <c:v>350.21</c:v>
                </c:pt>
                <c:pt idx="944">
                  <c:v>350.28</c:v>
                </c:pt>
                <c:pt idx="945">
                  <c:v>352.29</c:v>
                </c:pt>
                <c:pt idx="946">
                  <c:v>353.77</c:v>
                </c:pt>
                <c:pt idx="947">
                  <c:v>354.67</c:v>
                </c:pt>
                <c:pt idx="948">
                  <c:v>356.01</c:v>
                </c:pt>
                <c:pt idx="949">
                  <c:v>356.6</c:v>
                </c:pt>
                <c:pt idx="950">
                  <c:v>356.53</c:v>
                </c:pt>
                <c:pt idx="951">
                  <c:v>354.3</c:v>
                </c:pt>
                <c:pt idx="952">
                  <c:v>356.3</c:v>
                </c:pt>
                <c:pt idx="953">
                  <c:v>355.11</c:v>
                </c:pt>
                <c:pt idx="954">
                  <c:v>356.97</c:v>
                </c:pt>
                <c:pt idx="955">
                  <c:v>355.19</c:v>
                </c:pt>
                <c:pt idx="956">
                  <c:v>356.01</c:v>
                </c:pt>
                <c:pt idx="957">
                  <c:v>354.96</c:v>
                </c:pt>
                <c:pt idx="958">
                  <c:v>353.77</c:v>
                </c:pt>
                <c:pt idx="959">
                  <c:v>354.67</c:v>
                </c:pt>
                <c:pt idx="960">
                  <c:v>356.9</c:v>
                </c:pt>
                <c:pt idx="961">
                  <c:v>357.64</c:v>
                </c:pt>
                <c:pt idx="962">
                  <c:v>357.34</c:v>
                </c:pt>
                <c:pt idx="963">
                  <c:v>358.61</c:v>
                </c:pt>
                <c:pt idx="964">
                  <c:v>358.76</c:v>
                </c:pt>
                <c:pt idx="965">
                  <c:v>357.05</c:v>
                </c:pt>
                <c:pt idx="966">
                  <c:v>355.11</c:v>
                </c:pt>
                <c:pt idx="967">
                  <c:v>356.45</c:v>
                </c:pt>
                <c:pt idx="968">
                  <c:v>357.79</c:v>
                </c:pt>
                <c:pt idx="969">
                  <c:v>357.86</c:v>
                </c:pt>
                <c:pt idx="970">
                  <c:v>355.86</c:v>
                </c:pt>
                <c:pt idx="971">
                  <c:v>358.61</c:v>
                </c:pt>
                <c:pt idx="972">
                  <c:v>358.01</c:v>
                </c:pt>
                <c:pt idx="973">
                  <c:v>352.21</c:v>
                </c:pt>
                <c:pt idx="974">
                  <c:v>347.53</c:v>
                </c:pt>
                <c:pt idx="975">
                  <c:v>345.89</c:v>
                </c:pt>
                <c:pt idx="976">
                  <c:v>347.75</c:v>
                </c:pt>
                <c:pt idx="977">
                  <c:v>346.27</c:v>
                </c:pt>
                <c:pt idx="978">
                  <c:v>352.73</c:v>
                </c:pt>
                <c:pt idx="979">
                  <c:v>354.82</c:v>
                </c:pt>
                <c:pt idx="980">
                  <c:v>356.45</c:v>
                </c:pt>
                <c:pt idx="981">
                  <c:v>349.61</c:v>
                </c:pt>
                <c:pt idx="982">
                  <c:v>344.18</c:v>
                </c:pt>
                <c:pt idx="983">
                  <c:v>347.6</c:v>
                </c:pt>
                <c:pt idx="984">
                  <c:v>336.97</c:v>
                </c:pt>
                <c:pt idx="985">
                  <c:v>333.4</c:v>
                </c:pt>
                <c:pt idx="986">
                  <c:v>334.15</c:v>
                </c:pt>
                <c:pt idx="987">
                  <c:v>331.1</c:v>
                </c:pt>
                <c:pt idx="988">
                  <c:v>329.61</c:v>
                </c:pt>
                <c:pt idx="989">
                  <c:v>324.93</c:v>
                </c:pt>
                <c:pt idx="990">
                  <c:v>323.29000000000002</c:v>
                </c:pt>
                <c:pt idx="991">
                  <c:v>320.76</c:v>
                </c:pt>
                <c:pt idx="992">
                  <c:v>325.45</c:v>
                </c:pt>
                <c:pt idx="993">
                  <c:v>328.94</c:v>
                </c:pt>
                <c:pt idx="994">
                  <c:v>325.52</c:v>
                </c:pt>
                <c:pt idx="995">
                  <c:v>327.16000000000003</c:v>
                </c:pt>
                <c:pt idx="996">
                  <c:v>330.5</c:v>
                </c:pt>
                <c:pt idx="997">
                  <c:v>326.56</c:v>
                </c:pt>
                <c:pt idx="998">
                  <c:v>333.85</c:v>
                </c:pt>
                <c:pt idx="999">
                  <c:v>327.98</c:v>
                </c:pt>
                <c:pt idx="1000">
                  <c:v>326.12</c:v>
                </c:pt>
                <c:pt idx="1001">
                  <c:v>332.21</c:v>
                </c:pt>
                <c:pt idx="1002">
                  <c:v>334.15</c:v>
                </c:pt>
                <c:pt idx="1003">
                  <c:v>341.21</c:v>
                </c:pt>
                <c:pt idx="1004">
                  <c:v>343.59</c:v>
                </c:pt>
                <c:pt idx="1005">
                  <c:v>344.7</c:v>
                </c:pt>
                <c:pt idx="1006">
                  <c:v>347.01</c:v>
                </c:pt>
                <c:pt idx="1007">
                  <c:v>343.74</c:v>
                </c:pt>
                <c:pt idx="1008">
                  <c:v>354.34</c:v>
                </c:pt>
                <c:pt idx="1009">
                  <c:v>344.78</c:v>
                </c:pt>
                <c:pt idx="1010">
                  <c:v>340.54</c:v>
                </c:pt>
                <c:pt idx="1011">
                  <c:v>343.22</c:v>
                </c:pt>
                <c:pt idx="1012">
                  <c:v>343.96</c:v>
                </c:pt>
                <c:pt idx="1013">
                  <c:v>345.3</c:v>
                </c:pt>
                <c:pt idx="1014">
                  <c:v>346.41</c:v>
                </c:pt>
                <c:pt idx="1015">
                  <c:v>343.66</c:v>
                </c:pt>
                <c:pt idx="1016">
                  <c:v>345.15</c:v>
                </c:pt>
                <c:pt idx="1017">
                  <c:v>347.46</c:v>
                </c:pt>
                <c:pt idx="1018">
                  <c:v>349.61</c:v>
                </c:pt>
                <c:pt idx="1019">
                  <c:v>350.8</c:v>
                </c:pt>
                <c:pt idx="1020">
                  <c:v>351.99</c:v>
                </c:pt>
                <c:pt idx="1021">
                  <c:v>353.03</c:v>
                </c:pt>
                <c:pt idx="1022">
                  <c:v>353.85</c:v>
                </c:pt>
                <c:pt idx="1023">
                  <c:v>354</c:v>
                </c:pt>
                <c:pt idx="1024">
                  <c:v>352.14</c:v>
                </c:pt>
                <c:pt idx="1025">
                  <c:v>353.85</c:v>
                </c:pt>
                <c:pt idx="1026">
                  <c:v>354.59</c:v>
                </c:pt>
                <c:pt idx="1027">
                  <c:v>353.55</c:v>
                </c:pt>
                <c:pt idx="1028">
                  <c:v>353.55</c:v>
                </c:pt>
                <c:pt idx="1029">
                  <c:v>354.74</c:v>
                </c:pt>
                <c:pt idx="1030">
                  <c:v>354.3</c:v>
                </c:pt>
                <c:pt idx="1031">
                  <c:v>352.44</c:v>
                </c:pt>
                <c:pt idx="1032">
                  <c:v>355.71</c:v>
                </c:pt>
                <c:pt idx="1033">
                  <c:v>357.57</c:v>
                </c:pt>
                <c:pt idx="1034">
                  <c:v>356.82</c:v>
                </c:pt>
                <c:pt idx="1035">
                  <c:v>351.54</c:v>
                </c:pt>
                <c:pt idx="1036">
                  <c:v>349.83</c:v>
                </c:pt>
                <c:pt idx="1037">
                  <c:v>349.09</c:v>
                </c:pt>
                <c:pt idx="1038">
                  <c:v>344.18</c:v>
                </c:pt>
                <c:pt idx="1039">
                  <c:v>351.77</c:v>
                </c:pt>
                <c:pt idx="1040">
                  <c:v>351.17</c:v>
                </c:pt>
                <c:pt idx="1041">
                  <c:v>350.5</c:v>
                </c:pt>
                <c:pt idx="1042">
                  <c:v>347.31</c:v>
                </c:pt>
                <c:pt idx="1043">
                  <c:v>336.82</c:v>
                </c:pt>
                <c:pt idx="1044">
                  <c:v>344.56</c:v>
                </c:pt>
                <c:pt idx="1045">
                  <c:v>346.19</c:v>
                </c:pt>
              </c:numCache>
            </c:numRef>
          </c:val>
          <c:smooth val="0"/>
          <c:extLst>
            <c:ext xmlns:c16="http://schemas.microsoft.com/office/drawing/2014/chart" uri="{C3380CC4-5D6E-409C-BE32-E72D297353CC}">
              <c16:uniqueId val="{00000000-676D-4C1D-BC54-88FA4EF8214A}"/>
            </c:ext>
          </c:extLst>
        </c:ser>
        <c:dLbls>
          <c:showLegendKey val="0"/>
          <c:showVal val="0"/>
          <c:showCatName val="0"/>
          <c:showSerName val="0"/>
          <c:showPercent val="0"/>
          <c:showBubbleSize val="0"/>
        </c:dLbls>
        <c:smooth val="0"/>
        <c:axId val="48224896"/>
        <c:axId val="48247168"/>
      </c:lineChart>
      <c:dateAx>
        <c:axId val="48224896"/>
        <c:scaling>
          <c:orientation val="minMax"/>
        </c:scaling>
        <c:delete val="0"/>
        <c:axPos val="b"/>
        <c:numFmt formatCode="m/d/yyyy" sourceLinked="1"/>
        <c:majorTickMark val="out"/>
        <c:minorTickMark val="none"/>
        <c:tickLblPos val="nextTo"/>
        <c:txPr>
          <a:bodyPr/>
          <a:lstStyle/>
          <a:p>
            <a:pPr>
              <a:defRPr sz="700"/>
            </a:pPr>
            <a:endParaRPr lang="en-US"/>
          </a:p>
        </c:txPr>
        <c:crossAx val="48247168"/>
        <c:crosses val="autoZero"/>
        <c:auto val="1"/>
        <c:lblOffset val="100"/>
        <c:baseTimeUnit val="days"/>
      </c:dateAx>
      <c:valAx>
        <c:axId val="48247168"/>
        <c:scaling>
          <c:orientation val="minMax"/>
        </c:scaling>
        <c:delete val="0"/>
        <c:axPos val="l"/>
        <c:majorGridlines/>
        <c:title>
          <c:tx>
            <c:rich>
              <a:bodyPr rot="-5400000" vert="horz"/>
              <a:lstStyle/>
              <a:p>
                <a:pPr>
                  <a:defRPr sz="800"/>
                </a:pPr>
                <a:r>
                  <a:rPr lang="en-US" sz="800"/>
                  <a:t>Water Elevation (Feet)</a:t>
                </a:r>
              </a:p>
            </c:rich>
          </c:tx>
          <c:overlay val="0"/>
        </c:title>
        <c:numFmt formatCode="General" sourceLinked="1"/>
        <c:majorTickMark val="out"/>
        <c:minorTickMark val="none"/>
        <c:tickLblPos val="nextTo"/>
        <c:txPr>
          <a:bodyPr/>
          <a:lstStyle/>
          <a:p>
            <a:pPr>
              <a:defRPr sz="800"/>
            </a:pPr>
            <a:endParaRPr lang="en-US"/>
          </a:p>
        </c:txPr>
        <c:crossAx val="4822489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Surface</a:t>
            </a:r>
            <a:r>
              <a:rPr lang="en-US" sz="1800" baseline="0" dirty="0"/>
              <a:t> Water Usage (149k </a:t>
            </a:r>
            <a:r>
              <a:rPr lang="en-US" sz="1800" baseline="0" dirty="0" err="1"/>
              <a:t>Acft</a:t>
            </a:r>
            <a:r>
              <a:rPr lang="en-US" sz="1800" baseline="0" dirty="0"/>
              <a:t>)</a:t>
            </a:r>
            <a:endParaRPr lang="en-US" sz="1800" dirty="0"/>
          </a:p>
        </c:rich>
      </c:tx>
      <c:overlay val="0"/>
    </c:title>
    <c:autoTitleDeleted val="0"/>
    <c:plotArea>
      <c:layout/>
      <c:pieChart>
        <c:varyColors val="1"/>
        <c:ser>
          <c:idx val="0"/>
          <c:order val="0"/>
          <c:dLbls>
            <c:dLbl>
              <c:idx val="0"/>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0-F7C6-C04E-8157-1E9BA6B67E8B}"/>
                </c:ext>
              </c:extLst>
            </c:dLbl>
            <c:dLbl>
              <c:idx val="4"/>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1-F7C6-C04E-8157-1E9BA6B67E8B}"/>
                </c:ext>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Sheet5!$J$49:$O$49</c:f>
              <c:strCache>
                <c:ptCount val="6"/>
                <c:pt idx="0">
                  <c:v>Municipal</c:v>
                </c:pt>
                <c:pt idx="1">
                  <c:v>Industrial</c:v>
                </c:pt>
                <c:pt idx="2">
                  <c:v>Mining</c:v>
                </c:pt>
                <c:pt idx="3">
                  <c:v>Power Plant</c:v>
                </c:pt>
                <c:pt idx="4">
                  <c:v>Irrigation</c:v>
                </c:pt>
                <c:pt idx="5">
                  <c:v>Livestock</c:v>
                </c:pt>
              </c:strCache>
            </c:strRef>
          </c:cat>
          <c:val>
            <c:numRef>
              <c:f>Sheet5!$J$50:$O$50</c:f>
              <c:numCache>
                <c:formatCode>General</c:formatCode>
                <c:ptCount val="6"/>
                <c:pt idx="0">
                  <c:v>68199.543099999995</c:v>
                </c:pt>
                <c:pt idx="1">
                  <c:v>12419.260700000001</c:v>
                </c:pt>
                <c:pt idx="2">
                  <c:v>4646.0778000000009</c:v>
                </c:pt>
                <c:pt idx="3">
                  <c:v>28881.6744</c:v>
                </c:pt>
                <c:pt idx="4">
                  <c:v>23673.808699999998</c:v>
                </c:pt>
                <c:pt idx="5">
                  <c:v>11260.570499999996</c:v>
                </c:pt>
              </c:numCache>
            </c:numRef>
          </c:val>
          <c:extLst>
            <c:ext xmlns:c16="http://schemas.microsoft.com/office/drawing/2014/chart" uri="{C3380CC4-5D6E-409C-BE32-E72D297353CC}">
              <c16:uniqueId val="{00000000-907B-46F7-B13C-56E09BEC040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Ground Water Usage (643k </a:t>
            </a:r>
            <a:r>
              <a:rPr lang="en-US" sz="1800" dirty="0" err="1"/>
              <a:t>Acft</a:t>
            </a:r>
            <a:r>
              <a:rPr lang="en-US" sz="1800" dirty="0"/>
              <a:t>)</a:t>
            </a:r>
          </a:p>
        </c:rich>
      </c:tx>
      <c:overlay val="0"/>
    </c:title>
    <c:autoTitleDeleted val="0"/>
    <c:plotArea>
      <c:layout/>
      <c:pieChart>
        <c:varyColors val="1"/>
        <c:ser>
          <c:idx val="0"/>
          <c:order val="0"/>
          <c:dLbls>
            <c:dLbl>
              <c:idx val="0"/>
              <c:layout>
                <c:manualLayout>
                  <c:x val="-0.25729729729729728"/>
                  <c:y val="-2.5385498687664043E-2"/>
                </c:manualLayout>
              </c:layout>
              <c:numFmt formatCode="#,##0" sourceLinked="0"/>
              <c:spPr>
                <a:noFill/>
                <a:ln>
                  <a:noFill/>
                </a:ln>
                <a:effectLst/>
              </c:spPr>
              <c:txPr>
                <a:bodyPr wrap="square" lIns="38100" tIns="19050" rIns="38100" bIns="19050" anchor="ctr">
                  <a:noAutofit/>
                </a:bodyPr>
                <a:lstStyle/>
                <a:p>
                  <a:pPr>
                    <a:defRPr>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324324324324324"/>
                      <c:h val="0.12291666666666666"/>
                    </c:manualLayout>
                  </c15:layout>
                </c:ext>
                <c:ext xmlns:c16="http://schemas.microsoft.com/office/drawing/2014/chart" uri="{C3380CC4-5D6E-409C-BE32-E72D297353CC}">
                  <c16:uniqueId val="{00000000-7876-4700-BA63-2A0BA1C984F0}"/>
                </c:ext>
              </c:extLst>
            </c:dLbl>
            <c:dLbl>
              <c:idx val="4"/>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0-C65E-844C-AD74-C399398F2DFD}"/>
                </c:ext>
              </c:extLst>
            </c:dLbl>
            <c:numFmt formatCode="#,##0" sourceLinked="0"/>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Sheet5!$J$47:$O$47</c:f>
              <c:strCache>
                <c:ptCount val="6"/>
                <c:pt idx="0">
                  <c:v>Municipal</c:v>
                </c:pt>
                <c:pt idx="1">
                  <c:v>Industrial</c:v>
                </c:pt>
                <c:pt idx="2">
                  <c:v>Mining</c:v>
                </c:pt>
                <c:pt idx="3">
                  <c:v>Power Plant</c:v>
                </c:pt>
                <c:pt idx="4">
                  <c:v>Irrigation</c:v>
                </c:pt>
                <c:pt idx="5">
                  <c:v>Livestock</c:v>
                </c:pt>
              </c:strCache>
            </c:strRef>
          </c:cat>
          <c:val>
            <c:numRef>
              <c:f>Sheet5!$J$48:$O$48</c:f>
              <c:numCache>
                <c:formatCode>General</c:formatCode>
                <c:ptCount val="6"/>
                <c:pt idx="0">
                  <c:v>347888.87449999998</c:v>
                </c:pt>
                <c:pt idx="1">
                  <c:v>14128.748199999998</c:v>
                </c:pt>
                <c:pt idx="2">
                  <c:v>47135.051199999994</c:v>
                </c:pt>
                <c:pt idx="3">
                  <c:v>5356.741</c:v>
                </c:pt>
                <c:pt idx="4">
                  <c:v>210589.56149999998</c:v>
                </c:pt>
                <c:pt idx="5">
                  <c:v>18603.528700000003</c:v>
                </c:pt>
              </c:numCache>
            </c:numRef>
          </c:val>
          <c:extLst>
            <c:ext xmlns:c16="http://schemas.microsoft.com/office/drawing/2014/chart" uri="{C3380CC4-5D6E-409C-BE32-E72D297353CC}">
              <c16:uniqueId val="{00000000-9A09-49AE-96A7-551B363099F2}"/>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Bexar County Historical</a:t>
            </a:r>
            <a:r>
              <a:rPr lang="en-US" sz="1200" baseline="0" dirty="0"/>
              <a:t> and Projected</a:t>
            </a:r>
            <a:r>
              <a:rPr lang="en-US" sz="1200" dirty="0"/>
              <a:t> Population (Million)</a:t>
            </a:r>
            <a:r>
              <a:rPr lang="en-US" sz="1200" baseline="0" dirty="0"/>
              <a:t> </a:t>
            </a:r>
            <a:endParaRPr lang="en-US" sz="1200" dirty="0"/>
          </a:p>
        </c:rich>
      </c:tx>
      <c:overlay val="0"/>
    </c:title>
    <c:autoTitleDeleted val="0"/>
    <c:plotArea>
      <c:layout/>
      <c:lineChart>
        <c:grouping val="standard"/>
        <c:varyColors val="0"/>
        <c:ser>
          <c:idx val="1"/>
          <c:order val="0"/>
          <c:marker>
            <c:symbol val="none"/>
          </c:marker>
          <c:cat>
            <c:numRef>
              <c:f>[historicalwaterusebysector.xlsx]Sheet2!$J$3:$J$10</c:f>
              <c:numCache>
                <c:formatCode>General</c:formatCode>
                <c:ptCount val="8"/>
                <c:pt idx="0">
                  <c:v>1980</c:v>
                </c:pt>
                <c:pt idx="1">
                  <c:v>1990</c:v>
                </c:pt>
                <c:pt idx="2">
                  <c:v>2000</c:v>
                </c:pt>
                <c:pt idx="3">
                  <c:v>2010</c:v>
                </c:pt>
                <c:pt idx="4">
                  <c:v>2020</c:v>
                </c:pt>
                <c:pt idx="5">
                  <c:v>2030</c:v>
                </c:pt>
                <c:pt idx="6">
                  <c:v>2040</c:v>
                </c:pt>
                <c:pt idx="7">
                  <c:v>2050</c:v>
                </c:pt>
              </c:numCache>
            </c:numRef>
          </c:cat>
          <c:val>
            <c:numRef>
              <c:f>[historicalwaterusebysector.xlsx]Sheet2!$K$3:$K$10</c:f>
              <c:numCache>
                <c:formatCode>General</c:formatCode>
                <c:ptCount val="8"/>
                <c:pt idx="0">
                  <c:v>988800</c:v>
                </c:pt>
                <c:pt idx="1">
                  <c:v>1185394</c:v>
                </c:pt>
                <c:pt idx="2">
                  <c:v>1392931</c:v>
                </c:pt>
                <c:pt idx="3">
                  <c:v>1714773</c:v>
                </c:pt>
                <c:pt idx="4">
                  <c:v>1950938.4</c:v>
                </c:pt>
                <c:pt idx="5">
                  <c:v>2199550.2000000002</c:v>
                </c:pt>
                <c:pt idx="6">
                  <c:v>2421592.7999999998</c:v>
                </c:pt>
                <c:pt idx="7">
                  <c:v>2634146.4</c:v>
                </c:pt>
              </c:numCache>
            </c:numRef>
          </c:val>
          <c:smooth val="0"/>
          <c:extLst>
            <c:ext xmlns:c16="http://schemas.microsoft.com/office/drawing/2014/chart" uri="{C3380CC4-5D6E-409C-BE32-E72D297353CC}">
              <c16:uniqueId val="{00000000-00F0-47D1-ADF5-B381BAEF2083}"/>
            </c:ext>
          </c:extLst>
        </c:ser>
        <c:dLbls>
          <c:showLegendKey val="0"/>
          <c:showVal val="0"/>
          <c:showCatName val="0"/>
          <c:showSerName val="0"/>
          <c:showPercent val="0"/>
          <c:showBubbleSize val="0"/>
        </c:dLbls>
        <c:smooth val="0"/>
        <c:axId val="134948736"/>
        <c:axId val="134950272"/>
      </c:lineChart>
      <c:catAx>
        <c:axId val="134948736"/>
        <c:scaling>
          <c:orientation val="minMax"/>
        </c:scaling>
        <c:delete val="0"/>
        <c:axPos val="b"/>
        <c:numFmt formatCode="General" sourceLinked="1"/>
        <c:majorTickMark val="out"/>
        <c:minorTickMark val="none"/>
        <c:tickLblPos val="nextTo"/>
        <c:txPr>
          <a:bodyPr/>
          <a:lstStyle/>
          <a:p>
            <a:pPr>
              <a:defRPr sz="900"/>
            </a:pPr>
            <a:endParaRPr lang="en-US"/>
          </a:p>
        </c:txPr>
        <c:crossAx val="134950272"/>
        <c:crosses val="autoZero"/>
        <c:auto val="1"/>
        <c:lblAlgn val="ctr"/>
        <c:lblOffset val="100"/>
        <c:noMultiLvlLbl val="0"/>
      </c:catAx>
      <c:valAx>
        <c:axId val="134950272"/>
        <c:scaling>
          <c:orientation val="minMax"/>
        </c:scaling>
        <c:delete val="0"/>
        <c:axPos val="l"/>
        <c:majorGridlines/>
        <c:numFmt formatCode="#,##0.0" sourceLinked="0"/>
        <c:majorTickMark val="out"/>
        <c:minorTickMark val="none"/>
        <c:tickLblPos val="nextTo"/>
        <c:txPr>
          <a:bodyPr/>
          <a:lstStyle/>
          <a:p>
            <a:pPr>
              <a:defRPr sz="800"/>
            </a:pPr>
            <a:endParaRPr lang="en-US"/>
          </a:p>
        </c:txPr>
        <c:crossAx val="134948736"/>
        <c:crosses val="autoZero"/>
        <c:crossBetween val="between"/>
        <c:dispUnits>
          <c:builtInUnit val="millions"/>
        </c:dispUnits>
      </c:valAx>
    </c:plotArea>
    <c:plotVisOnly val="1"/>
    <c:dispBlanksAs val="gap"/>
    <c:showDLblsOverMax val="0"/>
  </c:chart>
  <c:spPr>
    <a:solidFill>
      <a:schemeClr val="bg1"/>
    </a:solid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South Central Texas  Demand Supply and Gap (Million </a:t>
            </a:r>
            <a:r>
              <a:rPr lang="en-US" sz="1200" b="1" dirty="0" err="1"/>
              <a:t>Acft</a:t>
            </a:r>
            <a:r>
              <a:rPr lang="en-US" sz="1200" b="1" dirty="0"/>
              <a:t>)</a:t>
            </a:r>
          </a:p>
        </c:rich>
      </c:tx>
      <c:overlay val="0"/>
      <c:spPr>
        <a:noFill/>
        <a:ln>
          <a:noFill/>
        </a:ln>
        <a:effectLst/>
      </c:spPr>
    </c:title>
    <c:autoTitleDeleted val="0"/>
    <c:plotArea>
      <c:layout/>
      <c:lineChart>
        <c:grouping val="standard"/>
        <c:varyColors val="0"/>
        <c:ser>
          <c:idx val="0"/>
          <c:order val="0"/>
          <c:tx>
            <c:strRef>
              <c:f>Sheet1!$A$3</c:f>
              <c:strCache>
                <c:ptCount val="1"/>
                <c:pt idx="0">
                  <c:v>Demands</c:v>
                </c:pt>
              </c:strCache>
            </c:strRef>
          </c:tx>
          <c:spPr>
            <a:ln w="28575" cap="rnd">
              <a:solidFill>
                <a:schemeClr val="accent1">
                  <a:lumMod val="75000"/>
                </a:schemeClr>
              </a:solidFill>
              <a:round/>
            </a:ln>
            <a:effectLst/>
          </c:spPr>
          <c:marker>
            <c:symbol val="none"/>
          </c:marker>
          <c:cat>
            <c:numRef>
              <c:f>Sheet1!$B$2:$G$2</c:f>
              <c:numCache>
                <c:formatCode>General</c:formatCode>
                <c:ptCount val="6"/>
                <c:pt idx="0">
                  <c:v>2020</c:v>
                </c:pt>
                <c:pt idx="1">
                  <c:v>2030</c:v>
                </c:pt>
                <c:pt idx="2">
                  <c:v>2040</c:v>
                </c:pt>
                <c:pt idx="3">
                  <c:v>2050</c:v>
                </c:pt>
                <c:pt idx="4">
                  <c:v>2060</c:v>
                </c:pt>
                <c:pt idx="5">
                  <c:v>2070</c:v>
                </c:pt>
              </c:numCache>
            </c:numRef>
          </c:cat>
          <c:val>
            <c:numRef>
              <c:f>Sheet1!$B$3:$G$3</c:f>
              <c:numCache>
                <c:formatCode>#,##0</c:formatCode>
                <c:ptCount val="6"/>
                <c:pt idx="0">
                  <c:v>1070354</c:v>
                </c:pt>
                <c:pt idx="1">
                  <c:v>1156030</c:v>
                </c:pt>
                <c:pt idx="2">
                  <c:v>1219229</c:v>
                </c:pt>
                <c:pt idx="3">
                  <c:v>1290567</c:v>
                </c:pt>
                <c:pt idx="4">
                  <c:v>1366447</c:v>
                </c:pt>
                <c:pt idx="5">
                  <c:v>1433835</c:v>
                </c:pt>
              </c:numCache>
            </c:numRef>
          </c:val>
          <c:smooth val="0"/>
          <c:extLst>
            <c:ext xmlns:c16="http://schemas.microsoft.com/office/drawing/2014/chart" uri="{C3380CC4-5D6E-409C-BE32-E72D297353CC}">
              <c16:uniqueId val="{00000000-4310-4861-B4D9-3C7066FEA0D1}"/>
            </c:ext>
          </c:extLst>
        </c:ser>
        <c:ser>
          <c:idx val="1"/>
          <c:order val="1"/>
          <c:tx>
            <c:strRef>
              <c:f>Sheet1!$A$4</c:f>
              <c:strCache>
                <c:ptCount val="1"/>
                <c:pt idx="0">
                  <c:v>Existing Supplies</c:v>
                </c:pt>
              </c:strCache>
            </c:strRef>
          </c:tx>
          <c:spPr>
            <a:ln w="28575" cap="rnd">
              <a:solidFill>
                <a:schemeClr val="accent3">
                  <a:lumMod val="75000"/>
                </a:schemeClr>
              </a:solidFill>
              <a:round/>
            </a:ln>
            <a:effectLst/>
          </c:spPr>
          <c:marker>
            <c:symbol val="none"/>
          </c:marker>
          <c:cat>
            <c:numRef>
              <c:f>Sheet1!$B$2:$G$2</c:f>
              <c:numCache>
                <c:formatCode>General</c:formatCode>
                <c:ptCount val="6"/>
                <c:pt idx="0">
                  <c:v>2020</c:v>
                </c:pt>
                <c:pt idx="1">
                  <c:v>2030</c:v>
                </c:pt>
                <c:pt idx="2">
                  <c:v>2040</c:v>
                </c:pt>
                <c:pt idx="3">
                  <c:v>2050</c:v>
                </c:pt>
                <c:pt idx="4">
                  <c:v>2060</c:v>
                </c:pt>
                <c:pt idx="5">
                  <c:v>2070</c:v>
                </c:pt>
              </c:numCache>
            </c:numRef>
          </c:cat>
          <c:val>
            <c:numRef>
              <c:f>Sheet1!$B$4:$G$4</c:f>
              <c:numCache>
                <c:formatCode>#,##0</c:formatCode>
                <c:ptCount val="6"/>
                <c:pt idx="0">
                  <c:v>1027889</c:v>
                </c:pt>
                <c:pt idx="1">
                  <c:v>1028407</c:v>
                </c:pt>
                <c:pt idx="2">
                  <c:v>1027680</c:v>
                </c:pt>
                <c:pt idx="3">
                  <c:v>1022969</c:v>
                </c:pt>
                <c:pt idx="4">
                  <c:v>1017842</c:v>
                </c:pt>
                <c:pt idx="5">
                  <c:v>1015732</c:v>
                </c:pt>
              </c:numCache>
            </c:numRef>
          </c:val>
          <c:smooth val="0"/>
          <c:extLst>
            <c:ext xmlns:c16="http://schemas.microsoft.com/office/drawing/2014/chart" uri="{C3380CC4-5D6E-409C-BE32-E72D297353CC}">
              <c16:uniqueId val="{00000001-4310-4861-B4D9-3C7066FEA0D1}"/>
            </c:ext>
          </c:extLst>
        </c:ser>
        <c:ser>
          <c:idx val="2"/>
          <c:order val="2"/>
          <c:tx>
            <c:strRef>
              <c:f>Sheet1!$A$5</c:f>
              <c:strCache>
                <c:ptCount val="1"/>
                <c:pt idx="0">
                  <c:v>Deficit</c:v>
                </c:pt>
              </c:strCache>
            </c:strRef>
          </c:tx>
          <c:spPr>
            <a:ln w="28575" cap="rnd">
              <a:solidFill>
                <a:schemeClr val="accent2">
                  <a:lumMod val="75000"/>
                </a:schemeClr>
              </a:solidFill>
              <a:round/>
            </a:ln>
            <a:effectLst/>
          </c:spPr>
          <c:marker>
            <c:symbol val="none"/>
          </c:marker>
          <c:val>
            <c:numRef>
              <c:f>Sheet1!$B$5:$G$5</c:f>
              <c:numCache>
                <c:formatCode>#,##0</c:formatCode>
                <c:ptCount val="6"/>
                <c:pt idx="0">
                  <c:v>42465</c:v>
                </c:pt>
                <c:pt idx="1">
                  <c:v>127623</c:v>
                </c:pt>
                <c:pt idx="2">
                  <c:v>191549</c:v>
                </c:pt>
                <c:pt idx="3">
                  <c:v>267598</c:v>
                </c:pt>
                <c:pt idx="4">
                  <c:v>348605</c:v>
                </c:pt>
                <c:pt idx="5">
                  <c:v>418103</c:v>
                </c:pt>
              </c:numCache>
            </c:numRef>
          </c:val>
          <c:smooth val="0"/>
          <c:extLst>
            <c:ext xmlns:c16="http://schemas.microsoft.com/office/drawing/2014/chart" uri="{C3380CC4-5D6E-409C-BE32-E72D297353CC}">
              <c16:uniqueId val="{00000002-4310-4861-B4D9-3C7066FEA0D1}"/>
            </c:ext>
          </c:extLst>
        </c:ser>
        <c:dLbls>
          <c:showLegendKey val="0"/>
          <c:showVal val="0"/>
          <c:showCatName val="0"/>
          <c:showSerName val="0"/>
          <c:showPercent val="0"/>
          <c:showBubbleSize val="0"/>
        </c:dLbls>
        <c:smooth val="0"/>
        <c:axId val="137919488"/>
        <c:axId val="137929472"/>
      </c:lineChart>
      <c:catAx>
        <c:axId val="13791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929472"/>
        <c:crosses val="autoZero"/>
        <c:auto val="1"/>
        <c:lblAlgn val="ctr"/>
        <c:lblOffset val="100"/>
        <c:noMultiLvlLbl val="0"/>
      </c:catAx>
      <c:valAx>
        <c:axId val="137929472"/>
        <c:scaling>
          <c:orientation val="minMax"/>
        </c:scaling>
        <c:delete val="0"/>
        <c:axPos val="l"/>
        <c:majorGridlines>
          <c:spPr>
            <a:ln w="9525" cap="flat" cmpd="sng" algn="ctr">
              <a:solidFill>
                <a:schemeClr val="tx1">
                  <a:lumMod val="15000"/>
                  <a:lumOff val="85000"/>
                </a:schemeClr>
              </a:solidFill>
              <a:round/>
            </a:ln>
            <a:effectLst/>
          </c:spPr>
        </c:majorGridlines>
        <c:minorGridlines/>
        <c:numFmt formatCode="#,##0.00" sourceLinked="0"/>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919488"/>
        <c:crosses val="autoZero"/>
        <c:crossBetween val="between"/>
        <c:minorUnit val="250000"/>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9-24T15:40:26.854" idx="1">
    <p:pos x="5236" y="869"/>
    <p:text>i dont know what this is trying to say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5E939-4D41-41F5-9FE4-CC5603AB33DA}" type="datetimeFigureOut">
              <a:rPr lang="en-US" smtClean="0"/>
              <a:t>12/7/23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B57E8-9B1A-4AC7-8CE2-D764F17B5D05}" type="slidenum">
              <a:rPr lang="en-US" smtClean="0"/>
              <a:t>‹#›</a:t>
            </a:fld>
            <a:endParaRPr lang="en-US"/>
          </a:p>
        </p:txBody>
      </p:sp>
    </p:spTree>
    <p:extLst>
      <p:ext uri="{BB962C8B-B14F-4D97-AF65-F5344CB8AC3E}">
        <p14:creationId xmlns:p14="http://schemas.microsoft.com/office/powerpoint/2010/main" val="339830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35</a:t>
            </a:fld>
            <a:endParaRPr lang="en-US"/>
          </a:p>
        </p:txBody>
      </p:sp>
    </p:spTree>
    <p:extLst>
      <p:ext uri="{BB962C8B-B14F-4D97-AF65-F5344CB8AC3E}">
        <p14:creationId xmlns:p14="http://schemas.microsoft.com/office/powerpoint/2010/main" val="17373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36</a:t>
            </a:fld>
            <a:endParaRPr lang="en-US"/>
          </a:p>
        </p:txBody>
      </p:sp>
    </p:spTree>
    <p:extLst>
      <p:ext uri="{BB962C8B-B14F-4D97-AF65-F5344CB8AC3E}">
        <p14:creationId xmlns:p14="http://schemas.microsoft.com/office/powerpoint/2010/main" val="17373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37</a:t>
            </a:fld>
            <a:endParaRPr lang="en-US"/>
          </a:p>
        </p:txBody>
      </p:sp>
    </p:spTree>
    <p:extLst>
      <p:ext uri="{BB962C8B-B14F-4D97-AF65-F5344CB8AC3E}">
        <p14:creationId xmlns:p14="http://schemas.microsoft.com/office/powerpoint/2010/main" val="17373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38</a:t>
            </a:fld>
            <a:endParaRPr lang="en-US"/>
          </a:p>
        </p:txBody>
      </p:sp>
    </p:spTree>
    <p:extLst>
      <p:ext uri="{BB962C8B-B14F-4D97-AF65-F5344CB8AC3E}">
        <p14:creationId xmlns:p14="http://schemas.microsoft.com/office/powerpoint/2010/main" val="17373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41</a:t>
            </a:fld>
            <a:endParaRPr lang="en-US"/>
          </a:p>
        </p:txBody>
      </p:sp>
    </p:spTree>
    <p:extLst>
      <p:ext uri="{BB962C8B-B14F-4D97-AF65-F5344CB8AC3E}">
        <p14:creationId xmlns:p14="http://schemas.microsoft.com/office/powerpoint/2010/main" val="17373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t" anchorCtr="0">
              <a:noAutofit/>
            </a:bodyPr>
            <a:lstStyle/>
            <a:p>
              <a:pPr lvl="0" algn="ctr"/>
              <a:r>
                <a:rPr lang="en-US" sz="1600" b="1" dirty="0">
                  <a:solidFill>
                    <a:srgbClr val="FF0000"/>
                  </a:solidFill>
                  <a:latin typeface="Calibri" panose="020F0502020204030204" pitchFamily="34" charset="0"/>
                  <a:cs typeface="Calibri" panose="020F0502020204030204" pitchFamily="34" charset="0"/>
                </a:rPr>
                <a:t>Economics of possible welfare increasing energy sector decisions in water stressed regions</a:t>
              </a:r>
            </a:p>
            <a:p>
              <a:pPr lvl="0" algn="ctr"/>
              <a:endParaRPr lang="en-US" sz="1400" dirty="0">
                <a:solidFill>
                  <a:schemeClr val="dk1"/>
                </a:solidFill>
                <a:latin typeface="Calibri"/>
                <a:ea typeface="Calibri"/>
                <a:cs typeface="Calibri"/>
                <a:sym typeface="Calibri"/>
              </a:endParaRPr>
            </a:p>
            <a:p>
              <a:pPr algn="ctr"/>
              <a:r>
                <a:rPr lang="en-US" sz="1400" dirty="0" err="1">
                  <a:solidFill>
                    <a:schemeClr val="dk1"/>
                  </a:solidFill>
                  <a:latin typeface="Calibri"/>
                  <a:ea typeface="Calibri"/>
                  <a:cs typeface="Calibri"/>
                  <a:sym typeface="Calibri"/>
                </a:rPr>
                <a:t>Chengcheng</a:t>
              </a:r>
              <a:r>
                <a:rPr lang="en-US" sz="1400" dirty="0">
                  <a:solidFill>
                    <a:schemeClr val="dk1"/>
                  </a:solidFill>
                  <a:latin typeface="Calibri"/>
                  <a:ea typeface="Calibri"/>
                  <a:cs typeface="Calibri"/>
                  <a:sym typeface="Calibri"/>
                </a:rPr>
                <a:t> Fei, </a:t>
              </a:r>
              <a:r>
                <a:rPr lang="en-US" sz="1400" dirty="0" err="1">
                  <a:solidFill>
                    <a:schemeClr val="dk1"/>
                  </a:solidFill>
                  <a:latin typeface="Calibri"/>
                  <a:ea typeface="Calibri"/>
                  <a:cs typeface="Calibri"/>
                  <a:sym typeface="Calibri"/>
                </a:rPr>
                <a:t>Yingqian</a:t>
              </a:r>
              <a:r>
                <a:rPr lang="en-US" sz="1400" dirty="0">
                  <a:solidFill>
                    <a:schemeClr val="dk1"/>
                  </a:solidFill>
                  <a:latin typeface="Calibri"/>
                  <a:ea typeface="Calibri"/>
                  <a:cs typeface="Calibri"/>
                  <a:sym typeface="Calibri"/>
                </a:rPr>
                <a:t> </a:t>
              </a:r>
              <a:r>
                <a:rPr lang="en-US" sz="1400" dirty="0">
                  <a:solidFill>
                    <a:schemeClr val="dk1"/>
                  </a:solidFill>
                  <a:ea typeface="Calibri"/>
                  <a:cs typeface="Calibri"/>
                  <a:sym typeface="Calibri"/>
                </a:rPr>
                <a:t>Yang, B.A. </a:t>
              </a:r>
              <a:r>
                <a:rPr lang="en-US" sz="1400" dirty="0" err="1">
                  <a:solidFill>
                    <a:schemeClr val="dk1"/>
                  </a:solidFill>
                  <a:ea typeface="Calibri"/>
                  <a:cs typeface="Calibri"/>
                  <a:sym typeface="Calibri"/>
                </a:rPr>
                <a:t>McCarl</a:t>
              </a:r>
              <a:endParaRPr lang="en-US" sz="1400" dirty="0">
                <a:solidFill>
                  <a:schemeClr val="dk1"/>
                </a:solidFill>
                <a:ea typeface="Calibri"/>
                <a:cs typeface="Calibri"/>
                <a:sym typeface="Calibri"/>
              </a:endParaRPr>
            </a:p>
            <a:p>
              <a:pPr algn="ctr"/>
              <a:endParaRPr lang="en-US" sz="1400" dirty="0">
                <a:solidFill>
                  <a:schemeClr val="dk1"/>
                </a:solidFill>
                <a:latin typeface="Calibri"/>
                <a:ea typeface="Calibri"/>
                <a:cs typeface="Calibri"/>
                <a:sym typeface="Calibri"/>
              </a:endParaRPr>
            </a:p>
            <a:p>
              <a:pPr algn="ctr"/>
              <a:r>
                <a:rPr lang="en-US" sz="1400" dirty="0">
                  <a:solidFill>
                    <a:schemeClr val="dk1"/>
                  </a:solidFill>
                  <a:latin typeface="Calibri"/>
                  <a:ea typeface="Calibri"/>
                  <a:cs typeface="Calibri"/>
                  <a:sym typeface="Calibri"/>
                </a:rPr>
                <a:t>Department of Agricultural Economics</a:t>
              </a:r>
              <a:endParaRPr sz="1400" dirty="0"/>
            </a:p>
            <a:p>
              <a:pPr algn="ctr"/>
              <a:r>
                <a:rPr lang="en-US" sz="1400" dirty="0">
                  <a:solidFill>
                    <a:schemeClr val="dk1"/>
                  </a:solidFill>
                  <a:latin typeface="Calibri"/>
                  <a:ea typeface="Calibri"/>
                  <a:cs typeface="Calibri"/>
                  <a:sym typeface="Calibri"/>
                </a:rPr>
                <a:t>Texas A&amp;M University</a:t>
              </a:r>
            </a:p>
            <a:p>
              <a:pPr algn="ctr"/>
              <a:r>
                <a:rPr lang="en-US" sz="1400" dirty="0">
                  <a:solidFill>
                    <a:schemeClr val="dk1"/>
                  </a:solidFill>
                  <a:latin typeface="Calibri"/>
                  <a:ea typeface="Calibri"/>
                  <a:cs typeface="Calibri"/>
                  <a:sym typeface="Calibri"/>
                </a:rPr>
                <a:t>Presented at TAMU Conference on Energy</a:t>
              </a:r>
            </a:p>
            <a:p>
              <a:pPr algn="ctr"/>
              <a:r>
                <a:rPr lang="en-US" sz="1400" dirty="0">
                  <a:solidFill>
                    <a:schemeClr val="dk1"/>
                  </a:solidFill>
                  <a:latin typeface="Calibri"/>
                  <a:ea typeface="Calibri"/>
                  <a:cs typeface="Calibri"/>
                  <a:sym typeface="Calibri"/>
                </a:rPr>
                <a:t>Sep 25, 2018</a:t>
              </a:r>
            </a:p>
            <a:p>
              <a:pPr algn="ctr"/>
              <a:endParaRPr lang="en-US" sz="800" dirty="0">
                <a:solidFill>
                  <a:schemeClr val="dk1"/>
                </a:solidFill>
                <a:latin typeface="Calibri"/>
                <a:ea typeface="Calibri"/>
                <a:cs typeface="Calibri"/>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45084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Limited water supply : Edwards Aquifer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7" name="Text Placeholder 2"/>
          <p:cNvSpPr txBox="1">
            <a:spLocks/>
          </p:cNvSpPr>
          <p:nvPr/>
        </p:nvSpPr>
        <p:spPr>
          <a:xfrm>
            <a:off x="494778" y="1359597"/>
            <a:ext cx="6058422" cy="370770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333" dirty="0"/>
              <a:t>Problems</a:t>
            </a:r>
          </a:p>
          <a:p>
            <a:pPr lvl="1"/>
            <a:r>
              <a:rPr lang="en-US" sz="2000" dirty="0"/>
              <a:t>Limited water supply (recharge)</a:t>
            </a:r>
          </a:p>
          <a:p>
            <a:pPr lvl="1"/>
            <a:r>
              <a:rPr lang="en-US" sz="2000" dirty="0"/>
              <a:t>Heavy discharge (pumping and </a:t>
            </a:r>
          </a:p>
          <a:p>
            <a:pPr marL="457200" lvl="1" indent="0">
              <a:buFont typeface="Arial" pitchFamily="34" charset="0"/>
              <a:buNone/>
            </a:pPr>
            <a:r>
              <a:rPr lang="en-US" sz="2000" dirty="0"/>
              <a:t>	springs)</a:t>
            </a:r>
          </a:p>
          <a:p>
            <a:pPr lvl="1"/>
            <a:r>
              <a:rPr lang="en-US" sz="2000" dirty="0"/>
              <a:t>Environment concerns and </a:t>
            </a:r>
          </a:p>
          <a:p>
            <a:pPr marL="457200" lvl="1" indent="0">
              <a:buFont typeface="Arial" pitchFamily="34" charset="0"/>
              <a:buNone/>
            </a:pPr>
            <a:r>
              <a:rPr lang="en-US" sz="2000" dirty="0"/>
              <a:t>	endangered species finding</a:t>
            </a:r>
          </a:p>
          <a:p>
            <a:pPr marL="428608" indent="-380985"/>
            <a:r>
              <a:rPr lang="en-US" sz="2333" dirty="0"/>
              <a:t>EAA solution</a:t>
            </a:r>
          </a:p>
          <a:p>
            <a:pPr lvl="1"/>
            <a:r>
              <a:rPr lang="en-US" sz="2000" dirty="0"/>
              <a:t>Edwards Aquifer Authority (EAA) issued permits to limit pumping and regulated withdraw amount based on water level</a:t>
            </a:r>
          </a:p>
          <a:p>
            <a:pPr lvl="1"/>
            <a:r>
              <a:rPr lang="en-US" sz="2000" dirty="0"/>
              <a:t>Permit trading is allowed in EAA (water market)</a:t>
            </a:r>
          </a:p>
          <a:p>
            <a:endParaRPr lang="en-US" sz="2333"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1391347"/>
            <a:ext cx="2922409" cy="2241550"/>
          </a:xfrm>
          <a:prstGeom prst="rect">
            <a:avLst/>
          </a:prstGeom>
        </p:spPr>
      </p:pic>
    </p:spTree>
    <p:extLst>
      <p:ext uri="{BB962C8B-B14F-4D97-AF65-F5344CB8AC3E}">
        <p14:creationId xmlns:p14="http://schemas.microsoft.com/office/powerpoint/2010/main" val="21604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sz="3600" dirty="0">
                <a:solidFill>
                  <a:srgbClr val="0070C0"/>
                </a:solidFill>
              </a:rPr>
              <a:t>Stochastic water supply  Edwards Aquifer</a:t>
            </a:r>
          </a:p>
        </p:txBody>
      </p:sp>
      <p:sp>
        <p:nvSpPr>
          <p:cNvPr id="3" name="Text Placeholder 2"/>
          <p:cNvSpPr>
            <a:spLocks noGrp="1"/>
          </p:cNvSpPr>
          <p:nvPr>
            <p:ph type="body" idx="1"/>
          </p:nvPr>
        </p:nvSpPr>
        <p:spPr>
          <a:xfrm>
            <a:off x="533400" y="1333500"/>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429603734"/>
              </p:ext>
            </p:extLst>
          </p:nvPr>
        </p:nvGraphicFramePr>
        <p:xfrm>
          <a:off x="533400" y="1333500"/>
          <a:ext cx="8153400" cy="372549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58688" y="5084915"/>
            <a:ext cx="5203912" cy="338554"/>
          </a:xfrm>
          <a:prstGeom prst="rect">
            <a:avLst/>
          </a:prstGeom>
        </p:spPr>
        <p:txBody>
          <a:bodyPr wrap="square">
            <a:spAutoFit/>
          </a:bodyPr>
          <a:lstStyle/>
          <a:p>
            <a:pPr algn="ctr">
              <a:defRPr sz="1600" b="1" i="0" u="none" strike="noStrike" kern="1200" baseline="0">
                <a:solidFill>
                  <a:prstClr val="black">
                    <a:lumMod val="65000"/>
                    <a:lumOff val="35000"/>
                  </a:prstClr>
                </a:solidFill>
                <a:latin typeface="+mn-lt"/>
                <a:ea typeface="+mn-ea"/>
                <a:cs typeface="+mn-cs"/>
              </a:defRPr>
            </a:pPr>
            <a:r>
              <a:rPr lang="en-US" b="1" dirty="0"/>
              <a:t> Unit is thousands of </a:t>
            </a:r>
            <a:r>
              <a:rPr lang="en-US" b="1" dirty="0" err="1"/>
              <a:t>acft</a:t>
            </a:r>
            <a:r>
              <a:rPr lang="en-US" b="1" dirty="0"/>
              <a:t>  which is 1,233 cubic meters)</a:t>
            </a:r>
          </a:p>
        </p:txBody>
      </p:sp>
    </p:spTree>
    <p:extLst>
      <p:ext uri="{BB962C8B-B14F-4D97-AF65-F5344CB8AC3E}">
        <p14:creationId xmlns:p14="http://schemas.microsoft.com/office/powerpoint/2010/main" val="211393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Stochastic water supply : Aquifers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933537566"/>
              </p:ext>
            </p:extLst>
          </p:nvPr>
        </p:nvGraphicFramePr>
        <p:xfrm>
          <a:off x="517307" y="1333500"/>
          <a:ext cx="8109386"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50310" y="4762500"/>
            <a:ext cx="4986686" cy="461665"/>
          </a:xfrm>
          <a:prstGeom prst="rect">
            <a:avLst/>
          </a:prstGeom>
          <a:noFill/>
        </p:spPr>
        <p:txBody>
          <a:bodyPr wrap="none" rtlCol="0">
            <a:spAutoFit/>
          </a:bodyPr>
          <a:lstStyle/>
          <a:p>
            <a:r>
              <a:rPr lang="en-US" sz="2400" dirty="0">
                <a:solidFill>
                  <a:srgbClr val="FF0000"/>
                </a:solidFill>
              </a:rPr>
              <a:t>Edwards Aquifer does not retain water</a:t>
            </a:r>
          </a:p>
        </p:txBody>
      </p:sp>
    </p:spTree>
    <p:extLst>
      <p:ext uri="{BB962C8B-B14F-4D97-AF65-F5344CB8AC3E}">
        <p14:creationId xmlns:p14="http://schemas.microsoft.com/office/powerpoint/2010/main" val="312667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Environmental Issue - Edwards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cs typeface="Times New Roman" panose="02020603050405020304" pitchFamily="18" charset="0"/>
              </a:rPr>
              <a:t>Aquifer supports Endangered species</a:t>
            </a:r>
          </a:p>
          <a:p>
            <a:endParaRPr lang="en-US" dirty="0">
              <a:cs typeface="Times New Roman" panose="02020603050405020304" pitchFamily="18" charset="0"/>
            </a:endParaRPr>
          </a:p>
          <a:p>
            <a:endParaRPr lang="en-US" dirty="0">
              <a:latin typeface="+mn-lt"/>
              <a:cs typeface="Times New Roman" panose="02020603050405020304" pitchFamily="18" charset="0"/>
            </a:endParaRPr>
          </a:p>
        </p:txBody>
      </p:sp>
      <p:pic>
        <p:nvPicPr>
          <p:cNvPr id="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9869" y="2095500"/>
            <a:ext cx="2133600" cy="116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9839" y="2136252"/>
            <a:ext cx="2133600" cy="10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9869" y="3573260"/>
            <a:ext cx="2133600" cy="11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49839" y="3573260"/>
            <a:ext cx="2133600" cy="116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0"/>
          <p:cNvSpPr txBox="1">
            <a:spLocks noChangeArrowheads="1"/>
          </p:cNvSpPr>
          <p:nvPr/>
        </p:nvSpPr>
        <p:spPr bwMode="auto">
          <a:xfrm>
            <a:off x="1539869" y="3262307"/>
            <a:ext cx="259978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solidFill>
                  <a:srgbClr val="0066FF"/>
                </a:solidFill>
              </a:rPr>
              <a:t>Texas Blind Salamander</a:t>
            </a:r>
          </a:p>
        </p:txBody>
      </p:sp>
      <p:sp>
        <p:nvSpPr>
          <p:cNvPr id="12" name="Text Box 23"/>
          <p:cNvSpPr txBox="1">
            <a:spLocks noChangeArrowheads="1"/>
          </p:cNvSpPr>
          <p:nvPr/>
        </p:nvSpPr>
        <p:spPr bwMode="auto">
          <a:xfrm>
            <a:off x="5362530" y="3219770"/>
            <a:ext cx="203846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solidFill>
                  <a:srgbClr val="0066FF"/>
                </a:solidFill>
              </a:rPr>
              <a:t>Fountain Darter</a:t>
            </a:r>
          </a:p>
        </p:txBody>
      </p:sp>
      <p:sp>
        <p:nvSpPr>
          <p:cNvPr id="13" name="Text Box 21"/>
          <p:cNvSpPr txBox="1">
            <a:spLocks noChangeArrowheads="1"/>
          </p:cNvSpPr>
          <p:nvPr/>
        </p:nvSpPr>
        <p:spPr bwMode="auto">
          <a:xfrm>
            <a:off x="1649249" y="4696300"/>
            <a:ext cx="205190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b="1" dirty="0">
                <a:solidFill>
                  <a:srgbClr val="0066FF"/>
                </a:solidFill>
              </a:rPr>
              <a:t>San Marcos </a:t>
            </a:r>
            <a:r>
              <a:rPr lang="en-US" altLang="en-US" sz="1500" b="1" dirty="0" err="1">
                <a:solidFill>
                  <a:srgbClr val="0066FF"/>
                </a:solidFill>
              </a:rPr>
              <a:t>Gambusia</a:t>
            </a:r>
            <a:endParaRPr lang="en-US" altLang="en-US" sz="1500" b="1" dirty="0">
              <a:solidFill>
                <a:srgbClr val="0066FF"/>
              </a:solidFill>
            </a:endParaRPr>
          </a:p>
        </p:txBody>
      </p:sp>
      <p:sp>
        <p:nvSpPr>
          <p:cNvPr id="14" name="Text Box 22"/>
          <p:cNvSpPr txBox="1">
            <a:spLocks noChangeArrowheads="1"/>
          </p:cNvSpPr>
          <p:nvPr/>
        </p:nvSpPr>
        <p:spPr bwMode="auto">
          <a:xfrm>
            <a:off x="5026250" y="4696300"/>
            <a:ext cx="220098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b="1" dirty="0">
                <a:solidFill>
                  <a:srgbClr val="0066FF"/>
                </a:solidFill>
              </a:rPr>
              <a:t>San Marcos Salamander</a:t>
            </a:r>
          </a:p>
        </p:txBody>
      </p:sp>
    </p:spTree>
    <p:extLst>
      <p:ext uri="{BB962C8B-B14F-4D97-AF65-F5344CB8AC3E}">
        <p14:creationId xmlns:p14="http://schemas.microsoft.com/office/powerpoint/2010/main" val="83579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2800" dirty="0">
                <a:solidFill>
                  <a:srgbClr val="0070C0"/>
                </a:solidFill>
              </a:rPr>
              <a:t>Carrizo-Wilcox Aquifer Water Level falling</a:t>
            </a:r>
          </a:p>
        </p:txBody>
      </p:sp>
      <p:grpSp>
        <p:nvGrpSpPr>
          <p:cNvPr id="12" name="Group 11"/>
          <p:cNvGrpSpPr/>
          <p:nvPr/>
        </p:nvGrpSpPr>
        <p:grpSpPr>
          <a:xfrm>
            <a:off x="3424112" y="2244620"/>
            <a:ext cx="3686113" cy="2861310"/>
            <a:chOff x="4695887" y="1562100"/>
            <a:chExt cx="3686113" cy="286131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8700" y="1562100"/>
              <a:ext cx="3543300" cy="2861310"/>
            </a:xfrm>
            <a:prstGeom prst="rect">
              <a:avLst/>
            </a:prstGeom>
          </p:spPr>
        </p:pic>
        <p:cxnSp>
          <p:nvCxnSpPr>
            <p:cNvPr id="14" name="Straight Connector 13"/>
            <p:cNvCxnSpPr>
              <a:endCxn id="23" idx="2"/>
            </p:cNvCxnSpPr>
            <p:nvPr/>
          </p:nvCxnSpPr>
          <p:spPr>
            <a:xfrm flipV="1">
              <a:off x="6210300" y="2072389"/>
              <a:ext cx="127545" cy="920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95887" y="2159105"/>
              <a:ext cx="864171" cy="782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95887" y="3373755"/>
              <a:ext cx="1263958" cy="556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3" name="Chart 22"/>
          <p:cNvGraphicFramePr>
            <a:graphicFrameLocks/>
          </p:cNvGraphicFramePr>
          <p:nvPr>
            <p:extLst>
              <p:ext uri="{D42A27DB-BD31-4B8C-83A1-F6EECF244321}">
                <p14:modId xmlns:p14="http://schemas.microsoft.com/office/powerpoint/2010/main" val="1560789357"/>
              </p:ext>
            </p:extLst>
          </p:nvPr>
        </p:nvGraphicFramePr>
        <p:xfrm>
          <a:off x="3541525" y="773709"/>
          <a:ext cx="304909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6934200" y="1792152"/>
            <a:ext cx="2135756" cy="2862322"/>
          </a:xfrm>
          <a:prstGeom prst="rect">
            <a:avLst/>
          </a:prstGeom>
        </p:spPr>
        <p:txBody>
          <a:bodyPr wrap="square">
            <a:spAutoFit/>
          </a:bodyPr>
          <a:lstStyle/>
          <a:p>
            <a:r>
              <a:rPr lang="en-US" dirty="0"/>
              <a:t>In Groundwater Management area 13 covering southern segment of Carrizo-Wilcox Aquifer, desired 2070 condition is no more than 48 feet  average drawdown relative to 2012</a:t>
            </a:r>
          </a:p>
        </p:txBody>
      </p:sp>
      <p:graphicFrame>
        <p:nvGraphicFramePr>
          <p:cNvPr id="22" name="Chart 21"/>
          <p:cNvGraphicFramePr>
            <a:graphicFrameLocks/>
          </p:cNvGraphicFramePr>
          <p:nvPr>
            <p:extLst>
              <p:ext uri="{D42A27DB-BD31-4B8C-83A1-F6EECF244321}">
                <p14:modId xmlns:p14="http://schemas.microsoft.com/office/powerpoint/2010/main" val="3015566372"/>
              </p:ext>
            </p:extLst>
          </p:nvPr>
        </p:nvGraphicFramePr>
        <p:xfrm>
          <a:off x="155569" y="3385407"/>
          <a:ext cx="3432801" cy="1898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245616663"/>
              </p:ext>
            </p:extLst>
          </p:nvPr>
        </p:nvGraphicFramePr>
        <p:xfrm>
          <a:off x="209551" y="1257300"/>
          <a:ext cx="3295650" cy="2209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941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3600" b="1" dirty="0">
                  <a:solidFill>
                    <a:srgbClr val="0070C0"/>
                  </a:solidFill>
                  <a:latin typeface="Calibri" panose="020F0502020204030204" pitchFamily="34" charset="0"/>
                  <a:cs typeface="Calibri" panose="020F0502020204030204" pitchFamily="34" charset="0"/>
                </a:rPr>
                <a:t>Background on Demand and Population</a:t>
              </a: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35297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Regional Water Usage by Sector - 2015</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hart 6"/>
          <p:cNvGraphicFramePr>
            <a:graphicFrameLocks/>
          </p:cNvGraphicFramePr>
          <p:nvPr>
            <p:extLst>
              <p:ext uri="{D42A27DB-BD31-4B8C-83A1-F6EECF244321}">
                <p14:modId xmlns:p14="http://schemas.microsoft.com/office/powerpoint/2010/main" val="2371818178"/>
              </p:ext>
            </p:extLst>
          </p:nvPr>
        </p:nvGraphicFramePr>
        <p:xfrm>
          <a:off x="457200" y="133350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48005486"/>
              </p:ext>
            </p:extLst>
          </p:nvPr>
        </p:nvGraphicFramePr>
        <p:xfrm>
          <a:off x="4542692" y="1333500"/>
          <a:ext cx="4114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143533" y="4457700"/>
            <a:ext cx="5881688" cy="646331"/>
          </a:xfrm>
          <a:prstGeom prst="rect">
            <a:avLst/>
          </a:prstGeom>
          <a:noFill/>
        </p:spPr>
        <p:txBody>
          <a:bodyPr wrap="square" rtlCol="0">
            <a:spAutoFit/>
          </a:bodyPr>
          <a:lstStyle/>
          <a:p>
            <a:pPr marL="238115" indent="-238115">
              <a:buFont typeface="Arial" panose="020B0604020202020204" pitchFamily="34" charset="0"/>
              <a:buChar char="•"/>
            </a:pPr>
            <a:r>
              <a:rPr lang="en-US" b="1" dirty="0"/>
              <a:t>Heavy water usage by municipal sector </a:t>
            </a:r>
          </a:p>
          <a:p>
            <a:pPr marL="238115" indent="-238115">
              <a:buFont typeface="Arial" panose="020B0604020202020204" pitchFamily="34" charset="0"/>
              <a:buChar char="•"/>
            </a:pPr>
            <a:r>
              <a:rPr lang="en-US" b="1" dirty="0"/>
              <a:t>Irrigation uses mainly groundwater </a:t>
            </a:r>
          </a:p>
        </p:txBody>
      </p:sp>
    </p:spTree>
    <p:extLst>
      <p:ext uri="{BB962C8B-B14F-4D97-AF65-F5344CB8AC3E}">
        <p14:creationId xmlns:p14="http://schemas.microsoft.com/office/powerpoint/2010/main" val="198634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219075"/>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Rapid Population Growth</a:t>
            </a:r>
          </a:p>
        </p:txBody>
      </p:sp>
      <p:sp>
        <p:nvSpPr>
          <p:cNvPr id="3" name="Text Placeholder 2"/>
          <p:cNvSpPr>
            <a:spLocks noGrp="1"/>
          </p:cNvSpPr>
          <p:nvPr>
            <p:ph type="body" idx="1"/>
          </p:nvPr>
        </p:nvSpPr>
        <p:spPr>
          <a:xfrm>
            <a:off x="457200" y="1357313"/>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hart 6"/>
          <p:cNvGraphicFramePr>
            <a:graphicFrameLocks/>
          </p:cNvGraphicFramePr>
          <p:nvPr>
            <p:extLst>
              <p:ext uri="{D42A27DB-BD31-4B8C-83A1-F6EECF244321}">
                <p14:modId xmlns:p14="http://schemas.microsoft.com/office/powerpoint/2010/main" val="3793907699"/>
              </p:ext>
            </p:extLst>
          </p:nvPr>
        </p:nvGraphicFramePr>
        <p:xfrm>
          <a:off x="457200" y="1257300"/>
          <a:ext cx="4038600" cy="2133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1028700"/>
            <a:ext cx="3456600" cy="22098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427191733"/>
              </p:ext>
            </p:extLst>
          </p:nvPr>
        </p:nvGraphicFramePr>
        <p:xfrm>
          <a:off x="4572000" y="3314700"/>
          <a:ext cx="3352800" cy="219127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533400" y="3543300"/>
            <a:ext cx="3962400" cy="1200329"/>
          </a:xfrm>
          <a:prstGeom prst="rect">
            <a:avLst/>
          </a:prstGeom>
          <a:noFill/>
        </p:spPr>
        <p:txBody>
          <a:bodyPr wrap="square" rtlCol="0">
            <a:spAutoFit/>
          </a:bodyPr>
          <a:lstStyle/>
          <a:p>
            <a:r>
              <a:rPr lang="en-US" dirty="0"/>
              <a:t>Population growth leads to</a:t>
            </a:r>
          </a:p>
          <a:p>
            <a:pPr marL="285750" indent="-285750">
              <a:buFont typeface="Arial" panose="020B0604020202020204" pitchFamily="34" charset="0"/>
              <a:buChar char="•"/>
            </a:pPr>
            <a:r>
              <a:rPr lang="en-US" dirty="0"/>
              <a:t>Rapid municipal industrial and electricity cooling demand</a:t>
            </a:r>
          </a:p>
          <a:p>
            <a:pPr marL="285750" indent="-285750">
              <a:buFont typeface="Arial" panose="020B0604020202020204" pitchFamily="34" charset="0"/>
              <a:buChar char="•"/>
            </a:pPr>
            <a:r>
              <a:rPr lang="en-US" dirty="0"/>
              <a:t>Growing deficit</a:t>
            </a:r>
          </a:p>
        </p:txBody>
      </p:sp>
    </p:spTree>
    <p:extLst>
      <p:ext uri="{BB962C8B-B14F-4D97-AF65-F5344CB8AC3E}">
        <p14:creationId xmlns:p14="http://schemas.microsoft.com/office/powerpoint/2010/main" val="132900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Challenges from Fracking</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238115" indent="-238115"/>
            <a:r>
              <a:rPr lang="en-US" sz="2000" dirty="0"/>
              <a:t>Between 2000 and 2014, water used to drill a horizontal natural gas well increased from 177,000 to 5.1 million gallons per well</a:t>
            </a:r>
          </a:p>
          <a:p>
            <a:pPr marL="238115" indent="-238115"/>
            <a:r>
              <a:rPr lang="en-US" sz="2000" dirty="0"/>
              <a:t>Fracking (mining) is largest water use in some counties.</a:t>
            </a:r>
          </a:p>
          <a:p>
            <a:pPr marL="238115" indent="-238115"/>
            <a:r>
              <a:rPr lang="en-US" sz="2000" dirty="0"/>
              <a:t>Heavy fracking in winter garden increased Carrizo-Wilcox drawdown.</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ontent Placeholder 6"/>
          <p:cNvGraphicFramePr>
            <a:graphicFrameLocks/>
          </p:cNvGraphicFramePr>
          <p:nvPr>
            <p:extLst>
              <p:ext uri="{D42A27DB-BD31-4B8C-83A1-F6EECF244321}">
                <p14:modId xmlns:p14="http://schemas.microsoft.com/office/powerpoint/2010/main" val="1351370759"/>
              </p:ext>
            </p:extLst>
          </p:nvPr>
        </p:nvGraphicFramePr>
        <p:xfrm>
          <a:off x="533400" y="2705100"/>
          <a:ext cx="3733800" cy="2471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10219629"/>
              </p:ext>
            </p:extLst>
          </p:nvPr>
        </p:nvGraphicFramePr>
        <p:xfrm>
          <a:off x="4508500" y="2706688"/>
          <a:ext cx="3797299" cy="250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033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Existing Power Plants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latin typeface="Times New Roman" panose="02020603050405020304" pitchFamily="18" charset="0"/>
                <a:cs typeface="Times New Roman" panose="02020603050405020304" pitchFamily="18" charset="0"/>
              </a:rPr>
              <a:t>51 Power plants in the research region</a:t>
            </a:r>
          </a:p>
          <a:p>
            <a:pPr lvl="1"/>
            <a:r>
              <a:rPr lang="en-US" dirty="0">
                <a:latin typeface="Times New Roman" panose="02020603050405020304" pitchFamily="18" charset="0"/>
                <a:cs typeface="Times New Roman" panose="02020603050405020304" pitchFamily="18" charset="0"/>
              </a:rPr>
              <a:t>10 solar power plants</a:t>
            </a:r>
          </a:p>
          <a:p>
            <a:pPr lvl="1"/>
            <a:r>
              <a:rPr lang="en-US" dirty="0">
                <a:latin typeface="Times New Roman" panose="02020603050405020304" pitchFamily="18" charset="0"/>
                <a:cs typeface="Times New Roman" panose="02020603050405020304" pitchFamily="18" charset="0"/>
              </a:rPr>
              <a:t>7 wind farms</a:t>
            </a:r>
          </a:p>
          <a:p>
            <a:pPr lvl="1"/>
            <a:r>
              <a:rPr lang="en-US" dirty="0">
                <a:latin typeface="Times New Roman" panose="02020603050405020304" pitchFamily="18" charset="0"/>
                <a:cs typeface="Times New Roman" panose="02020603050405020304" pitchFamily="18" charset="0"/>
              </a:rPr>
              <a:t>7 hydroelectric power plants</a:t>
            </a:r>
          </a:p>
          <a:p>
            <a:pPr lvl="1"/>
            <a:r>
              <a:rPr lang="en-US" dirty="0">
                <a:latin typeface="Times New Roman" panose="02020603050405020304" pitchFamily="18" charset="0"/>
                <a:cs typeface="Times New Roman" panose="02020603050405020304" pitchFamily="18" charset="0"/>
              </a:rPr>
              <a:t>4 biomass power plants</a:t>
            </a:r>
          </a:p>
          <a:p>
            <a:pPr lvl="1"/>
            <a:r>
              <a:rPr lang="en-US" dirty="0">
                <a:latin typeface="Times New Roman" panose="02020603050405020304" pitchFamily="18" charset="0"/>
                <a:cs typeface="Times New Roman" panose="02020603050405020304" pitchFamily="18" charset="0"/>
              </a:rPr>
              <a:t>4 coal power plants</a:t>
            </a:r>
          </a:p>
          <a:p>
            <a:pPr lvl="1"/>
            <a:r>
              <a:rPr lang="en-US" dirty="0">
                <a:latin typeface="Times New Roman" panose="02020603050405020304" pitchFamily="18" charset="0"/>
                <a:cs typeface="Times New Roman" panose="02020603050405020304" pitchFamily="18" charset="0"/>
              </a:rPr>
              <a:t>18 natural gas power plants</a:t>
            </a:r>
          </a:p>
          <a:p>
            <a:r>
              <a:rPr lang="en-US" dirty="0">
                <a:latin typeface="Times New Roman" panose="02020603050405020304" pitchFamily="18" charset="0"/>
                <a:cs typeface="Times New Roman" panose="02020603050405020304" pitchFamily="18" charset="0"/>
              </a:rPr>
              <a:t>20 out of 22 fossil fuel power plants</a:t>
            </a:r>
          </a:p>
          <a:p>
            <a:pPr marL="0" indent="0">
              <a:buNone/>
            </a:pPr>
            <a:r>
              <a:rPr lang="en-US" dirty="0">
                <a:latin typeface="Times New Roman" panose="02020603050405020304" pitchFamily="18" charset="0"/>
                <a:cs typeface="Times New Roman" panose="02020603050405020304" pitchFamily="18" charset="0"/>
              </a:rPr>
              <a:t> in the research region used surface water for cooling</a:t>
            </a:r>
          </a:p>
          <a:p>
            <a:r>
              <a:rPr lang="en-US" dirty="0">
                <a:latin typeface="Times New Roman" panose="02020603050405020304" pitchFamily="18" charset="0"/>
                <a:cs typeface="Times New Roman" panose="02020603050405020304" pitchFamily="18" charset="0"/>
              </a:rPr>
              <a:t>Plus there are 7 hydroelectric power plants</a:t>
            </a:r>
          </a:p>
          <a:p>
            <a:pPr marL="0" indent="0">
              <a:buNone/>
            </a:pPr>
            <a:r>
              <a:rPr lang="en-US" dirty="0">
                <a:latin typeface="Times New Roman" panose="02020603050405020304" pitchFamily="18" charset="0"/>
                <a:cs typeface="Times New Roman" panose="02020603050405020304" pitchFamily="18" charset="0"/>
              </a:rPr>
              <a:t> on Guadalupe River, but they don’t consume</a:t>
            </a:r>
          </a:p>
          <a:p>
            <a:pPr marL="0" indent="0">
              <a:buNone/>
            </a:pPr>
            <a:r>
              <a:rPr lang="en-US" dirty="0">
                <a:latin typeface="Times New Roman" panose="02020603050405020304" pitchFamily="18" charset="0"/>
                <a:cs typeface="Times New Roman" panose="02020603050405020304" pitchFamily="18" charset="0"/>
              </a:rPr>
              <a:t>the water</a:t>
            </a:r>
          </a:p>
        </p:txBody>
      </p:sp>
      <p:graphicFrame>
        <p:nvGraphicFramePr>
          <p:cNvPr id="7" name="Chart 6"/>
          <p:cNvGraphicFramePr>
            <a:graphicFrameLocks/>
          </p:cNvGraphicFramePr>
          <p:nvPr>
            <p:extLst>
              <p:ext uri="{D42A27DB-BD31-4B8C-83A1-F6EECF244321}">
                <p14:modId xmlns:p14="http://schemas.microsoft.com/office/powerpoint/2010/main" val="3460611380"/>
              </p:ext>
            </p:extLst>
          </p:nvPr>
        </p:nvGraphicFramePr>
        <p:xfrm>
          <a:off x="5562600" y="1485900"/>
          <a:ext cx="33528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718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nSpc>
                <a:spcPct val="120000"/>
              </a:lnSpc>
              <a:spcBef>
                <a:spcPts val="0"/>
              </a:spcBef>
              <a:spcAft>
                <a:spcPts val="400"/>
              </a:spcAft>
            </a:pPr>
            <a:r>
              <a:rPr lang="en-US" sz="3600" dirty="0"/>
              <a:t>Food-Energy-Water Nexus Analysis considers way  sectors interact in the food, energy and water space and in cases </a:t>
            </a:r>
            <a:r>
              <a:rPr lang="en-US" sz="3600" dirty="0">
                <a:solidFill>
                  <a:srgbClr val="FF0000"/>
                </a:solidFill>
              </a:rPr>
              <a:t>ways in which actions by some parties in the FEW sectors can benefit total regional welfare. </a:t>
            </a:r>
          </a:p>
          <a:p>
            <a:pPr>
              <a:lnSpc>
                <a:spcPct val="120000"/>
              </a:lnSpc>
              <a:spcAft>
                <a:spcPts val="400"/>
              </a:spcAft>
            </a:pPr>
            <a:r>
              <a:rPr lang="en-US" sz="3600" dirty="0"/>
              <a:t>We are involved in Nexus Analysis in 2 settings </a:t>
            </a:r>
          </a:p>
          <a:p>
            <a:pPr lvl="1">
              <a:lnSpc>
                <a:spcPct val="120000"/>
              </a:lnSpc>
              <a:spcAft>
                <a:spcPts val="400"/>
              </a:spcAft>
            </a:pPr>
            <a:r>
              <a:rPr lang="en-US" sz="3300" dirty="0"/>
              <a:t>Nexus analysis under Water scarcity: </a:t>
            </a:r>
            <a:r>
              <a:rPr lang="en-US" sz="3300" dirty="0">
                <a:solidFill>
                  <a:srgbClr val="0070C0"/>
                </a:solidFill>
              </a:rPr>
              <a:t>Limited supply and increasing demand for water</a:t>
            </a:r>
            <a:r>
              <a:rPr lang="en-US" sz="3300" dirty="0"/>
              <a:t> are </a:t>
            </a:r>
            <a:r>
              <a:rPr lang="en-US" sz="3300" b="1" u="sng" dirty="0"/>
              <a:t>driving Nexus forces</a:t>
            </a:r>
          </a:p>
          <a:p>
            <a:pPr lvl="1">
              <a:lnSpc>
                <a:spcPct val="120000"/>
              </a:lnSpc>
              <a:spcAft>
                <a:spcPts val="400"/>
              </a:spcAft>
            </a:pPr>
            <a:r>
              <a:rPr lang="en-US" sz="3300" dirty="0"/>
              <a:t>Nexus Analysis under major bioenergy decisions – US renewable fuel standard and whether we will expand cellulosic ethanol production plus use marginal land</a:t>
            </a:r>
          </a:p>
          <a:p>
            <a:pPr>
              <a:lnSpc>
                <a:spcPct val="120000"/>
              </a:lnSpc>
            </a:pPr>
            <a:r>
              <a:rPr lang="en-US" sz="3600" dirty="0"/>
              <a:t>Today we will focus on the first project and the impact of Nexus on energy sector, as that is the one we started at</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940450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Cooling Water Usage under different cooling methods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565993783"/>
              </p:ext>
            </p:extLst>
          </p:nvPr>
        </p:nvGraphicFramePr>
        <p:xfrm>
          <a:off x="152400" y="1409700"/>
          <a:ext cx="8686800" cy="3505200"/>
        </p:xfrm>
        <a:graphic>
          <a:graphicData uri="http://schemas.openxmlformats.org/drawingml/2006/table">
            <a:tbl>
              <a:tblPr/>
              <a:tblGrid>
                <a:gridCol w="868680">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86868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868680">
                  <a:extLst>
                    <a:ext uri="{9D8B030D-6E8A-4147-A177-3AD203B41FA5}">
                      <a16:colId xmlns:a16="http://schemas.microsoft.com/office/drawing/2014/main" val="20004"/>
                    </a:ext>
                  </a:extLst>
                </a:gridCol>
                <a:gridCol w="868680">
                  <a:extLst>
                    <a:ext uri="{9D8B030D-6E8A-4147-A177-3AD203B41FA5}">
                      <a16:colId xmlns:a16="http://schemas.microsoft.com/office/drawing/2014/main" val="20005"/>
                    </a:ext>
                  </a:extLst>
                </a:gridCol>
                <a:gridCol w="868680">
                  <a:extLst>
                    <a:ext uri="{9D8B030D-6E8A-4147-A177-3AD203B41FA5}">
                      <a16:colId xmlns:a16="http://schemas.microsoft.com/office/drawing/2014/main" val="20006"/>
                    </a:ext>
                  </a:extLst>
                </a:gridCol>
                <a:gridCol w="868680">
                  <a:extLst>
                    <a:ext uri="{9D8B030D-6E8A-4147-A177-3AD203B41FA5}">
                      <a16:colId xmlns:a16="http://schemas.microsoft.com/office/drawing/2014/main" val="20007"/>
                    </a:ext>
                  </a:extLst>
                </a:gridCol>
                <a:gridCol w="868680">
                  <a:extLst>
                    <a:ext uri="{9D8B030D-6E8A-4147-A177-3AD203B41FA5}">
                      <a16:colId xmlns:a16="http://schemas.microsoft.com/office/drawing/2014/main" val="20008"/>
                    </a:ext>
                  </a:extLst>
                </a:gridCol>
                <a:gridCol w="868680">
                  <a:extLst>
                    <a:ext uri="{9D8B030D-6E8A-4147-A177-3AD203B41FA5}">
                      <a16:colId xmlns:a16="http://schemas.microsoft.com/office/drawing/2014/main" val="20009"/>
                    </a:ext>
                  </a:extLst>
                </a:gridCol>
              </a:tblGrid>
              <a:tr h="260798">
                <a:tc gridSpan="7">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ctr" fontAlgn="ctr"/>
                      <a:endParaRPr lang="en-US" sz="1000" b="1" i="0" u="none" strike="noStrike">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endParaRPr lang="en-US" sz="1000" b="0" i="0" u="none" strike="noStrike" dirty="0">
                        <a:solidFill>
                          <a:srgbClr val="4C4C4C"/>
                        </a:solidFill>
                        <a:effectLst/>
                        <a:latin typeface="Georgia"/>
                      </a:endParaRPr>
                    </a:p>
                  </a:txBody>
                  <a:tcPr marL="6286" marR="6286" marT="628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0798">
                <a:tc>
                  <a:txBody>
                    <a:bodyPr/>
                    <a:lstStyle/>
                    <a:p>
                      <a:pPr algn="ctr" fontAlgn="ct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6">
                  <a:txBody>
                    <a:bodyPr/>
                    <a:lstStyle/>
                    <a:p>
                      <a:pPr algn="ctr" fontAlgn="ctr"/>
                      <a:r>
                        <a:rPr lang="en-US" sz="1200" b="0" i="0" u="none" strike="noStrike" dirty="0">
                          <a:solidFill>
                            <a:srgbClr val="4C4C4C"/>
                          </a:solidFill>
                          <a:effectLst/>
                          <a:latin typeface="Georgia"/>
                        </a:rPr>
                        <a:t>Water withdrawn and consumption</a:t>
                      </a:r>
                      <a:r>
                        <a:rPr lang="en-US" sz="1200" b="0" i="0" u="none" strike="noStrike" baseline="0" dirty="0">
                          <a:solidFill>
                            <a:srgbClr val="4C4C4C"/>
                          </a:solidFill>
                          <a:effectLst/>
                          <a:latin typeface="Georgia"/>
                        </a:rPr>
                        <a:t> (Gallons per MWh)</a:t>
                      </a:r>
                      <a:endParaRPr lang="en-US" sz="12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rowSpan="3">
                  <a:txBody>
                    <a:bodyPr/>
                    <a:lstStyle/>
                    <a:p>
                      <a:pPr algn="ctr" fontAlgn="ctr"/>
                      <a:r>
                        <a:rPr lang="en-US" sz="1000" b="1" i="0" u="none" strike="noStrike" dirty="0">
                          <a:solidFill>
                            <a:srgbClr val="4C4C4C"/>
                          </a:solidFill>
                          <a:effectLst/>
                          <a:latin typeface="Georgia"/>
                        </a:rPr>
                        <a:t>Construction cost per KW</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050" b="1" i="0" u="none" strike="noStrike" dirty="0">
                          <a:solidFill>
                            <a:srgbClr val="4C4C4C"/>
                          </a:solidFill>
                          <a:effectLst/>
                          <a:latin typeface="Georgia"/>
                        </a:rPr>
                        <a:t>Generation</a:t>
                      </a:r>
                      <a:r>
                        <a:rPr lang="en-US" sz="1050" b="1" i="0" u="none" strike="noStrike" baseline="0" dirty="0">
                          <a:solidFill>
                            <a:srgbClr val="4C4C4C"/>
                          </a:solidFill>
                          <a:effectLst/>
                          <a:latin typeface="Georgia"/>
                        </a:rPr>
                        <a:t> Cost per MWh</a:t>
                      </a:r>
                      <a:endParaRPr lang="en-US" sz="105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200" b="1" i="0" u="none" strike="noStrike" dirty="0">
                          <a:solidFill>
                            <a:srgbClr val="4C4C4C"/>
                          </a:solidFill>
                          <a:effectLst/>
                          <a:latin typeface="Georgia"/>
                        </a:rPr>
                        <a:t>Fuel cost per MWh</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0798">
                <a:tc>
                  <a:txBody>
                    <a:bodyPr/>
                    <a:lstStyle/>
                    <a:p>
                      <a:pPr algn="ctr" fontAlgn="ctr"/>
                      <a:r>
                        <a:rPr lang="en-US" sz="1200" b="0" i="0" u="none" strike="noStrike" dirty="0">
                          <a:solidFill>
                            <a:srgbClr val="4C4C4C"/>
                          </a:solidFill>
                          <a:effectLst/>
                          <a:latin typeface="Georgia"/>
                        </a:rPr>
                        <a:t> </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1" i="0" u="none" strike="noStrike" dirty="0">
                          <a:solidFill>
                            <a:srgbClr val="4C4C4C"/>
                          </a:solidFill>
                          <a:effectLst/>
                          <a:latin typeface="Georgia"/>
                        </a:rPr>
                        <a:t> Once-through</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200" b="1" i="0" u="none" strike="noStrike" dirty="0">
                          <a:solidFill>
                            <a:srgbClr val="4C4C4C"/>
                          </a:solidFill>
                          <a:effectLst/>
                          <a:latin typeface="Georgia"/>
                        </a:rPr>
                        <a:t> Recirculating</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200" b="1" i="0" u="none" strike="noStrike" dirty="0">
                          <a:solidFill>
                            <a:srgbClr val="4C4C4C"/>
                          </a:solidFill>
                          <a:effectLst/>
                          <a:latin typeface="Georgia"/>
                        </a:rPr>
                        <a:t> Dry-cooling</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vMerge="1">
                  <a:txBody>
                    <a:bodyPr/>
                    <a:lstStyle/>
                    <a:p>
                      <a:pPr algn="ctr" fontAlgn="ctr"/>
                      <a:endParaRPr lang="en-US" sz="1000" b="1"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58830">
                <a:tc>
                  <a:txBody>
                    <a:bodyPr/>
                    <a:lstStyle/>
                    <a:p>
                      <a:pPr algn="ctr" fontAlgn="ctr"/>
                      <a:r>
                        <a:rPr lang="en-US" sz="1200" b="0" i="0" u="none" strike="noStrike" dirty="0">
                          <a:solidFill>
                            <a:srgbClr val="4C4C4C"/>
                          </a:solidFill>
                          <a:effectLst/>
                          <a:latin typeface="Georgia"/>
                        </a:rPr>
                        <a:t> </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Withdrawal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Consumption</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Withdrawal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Consumption</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Withdrawal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4C4C4C"/>
                          </a:solidFill>
                          <a:effectLst/>
                          <a:latin typeface="Georgia"/>
                        </a:rPr>
                        <a:t>Consumption</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en-US" sz="8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92302">
                <a:tc>
                  <a:txBody>
                    <a:bodyPr/>
                    <a:lstStyle/>
                    <a:p>
                      <a:pPr algn="ctr" fontAlgn="ctr"/>
                      <a:r>
                        <a:rPr lang="en-US" sz="1200" b="0" i="0" u="none" strike="noStrike">
                          <a:solidFill>
                            <a:srgbClr val="4C4C4C"/>
                          </a:solidFill>
                          <a:effectLst/>
                          <a:latin typeface="Georgia"/>
                        </a:rPr>
                        <a:t>Coal (conventional)</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20,000 - 50,000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100 - 317</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500 - 1,200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480 - 1,100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$2934-6600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$8-17</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~$30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1997">
                <a:tc>
                  <a:txBody>
                    <a:bodyPr/>
                    <a:lstStyle/>
                    <a:p>
                      <a:pPr algn="ctr" fontAlgn="ctr"/>
                      <a:r>
                        <a:rPr lang="en-US" sz="1200" b="0" i="0" u="none" strike="noStrike" dirty="0">
                          <a:solidFill>
                            <a:srgbClr val="4C4C4C"/>
                          </a:solidFill>
                          <a:effectLst/>
                          <a:latin typeface="Georgia"/>
                        </a:rPr>
                        <a:t>Natural gas (combined cycle)</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7,500 - 20,000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20 - 100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150 - 283</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130 - 300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0 - 4</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0 - 4</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$676-7108</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$5-43</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~$41</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1597">
                <a:tc>
                  <a:txBody>
                    <a:bodyPr/>
                    <a:lstStyle/>
                    <a:p>
                      <a:pPr algn="ctr" fontAlgn="ctr"/>
                      <a:r>
                        <a:rPr lang="en-US" sz="1200" b="0" i="0" u="none" strike="noStrike">
                          <a:solidFill>
                            <a:srgbClr val="4C4C4C"/>
                          </a:solidFill>
                          <a:effectLst/>
                          <a:latin typeface="Georgia"/>
                        </a:rPr>
                        <a:t>Nuclear</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25,000 - 60,000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100 - 400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800 - 2,600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600 - 800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N/A</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$5530</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4C4C4C"/>
                          </a:solidFill>
                          <a:effectLst/>
                          <a:latin typeface="Georgia"/>
                        </a:rPr>
                        <a:t>$12.79</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200" b="0" i="0" u="none" strike="noStrike" dirty="0">
                        <a:solidFill>
                          <a:srgbClr val="4C4C4C"/>
                        </a:solidFill>
                        <a:effectLst/>
                        <a:latin typeface="Georgia"/>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98080">
                <a:tc gridSpan="7">
                  <a:txBody>
                    <a:bodyPr/>
                    <a:lstStyle/>
                    <a:p>
                      <a:pPr algn="l" fontAlgn="ctr"/>
                      <a:r>
                        <a:rPr lang="en-US" sz="900" b="0" i="0" kern="1200" dirty="0">
                          <a:solidFill>
                            <a:schemeClr val="tx1"/>
                          </a:solidFill>
                          <a:effectLst/>
                          <a:latin typeface="+mn-lt"/>
                          <a:ea typeface="+mn-ea"/>
                          <a:cs typeface="+mn-cs"/>
                        </a:rPr>
                        <a:t>Source: </a:t>
                      </a:r>
                      <a:r>
                        <a:rPr lang="en-US" sz="900" b="0" i="0" kern="1200" dirty="0" err="1">
                          <a:solidFill>
                            <a:schemeClr val="tx1"/>
                          </a:solidFill>
                          <a:effectLst/>
                          <a:latin typeface="+mn-lt"/>
                          <a:ea typeface="+mn-ea"/>
                          <a:cs typeface="+mn-cs"/>
                        </a:rPr>
                        <a:t>Macknick</a:t>
                      </a:r>
                      <a:r>
                        <a:rPr lang="en-US" sz="900" b="0" i="0" kern="1200" dirty="0">
                          <a:solidFill>
                            <a:schemeClr val="tx1"/>
                          </a:solidFill>
                          <a:effectLst/>
                          <a:latin typeface="+mn-lt"/>
                          <a:ea typeface="+mn-ea"/>
                          <a:cs typeface="+mn-cs"/>
                        </a:rPr>
                        <a:t>, Jordan, Robin Newmark, Garvin Heath, and Kathleen C. Hallett. "Operational water consumption and withdrawal factors for electricity generating technologies: a review of existing literature." </a:t>
                      </a:r>
                      <a:r>
                        <a:rPr lang="en-US" sz="900" b="0" i="1" kern="1200" dirty="0">
                          <a:solidFill>
                            <a:schemeClr val="tx1"/>
                          </a:solidFill>
                          <a:effectLst/>
                          <a:latin typeface="+mn-lt"/>
                          <a:ea typeface="+mn-ea"/>
                          <a:cs typeface="+mn-cs"/>
                        </a:rPr>
                        <a:t>Environmental Research Letters</a:t>
                      </a:r>
                      <a:r>
                        <a:rPr lang="en-US" sz="900" b="0" i="0" kern="1200" dirty="0">
                          <a:solidFill>
                            <a:schemeClr val="tx1"/>
                          </a:solidFill>
                          <a:effectLst/>
                          <a:latin typeface="+mn-lt"/>
                          <a:ea typeface="+mn-ea"/>
                          <a:cs typeface="+mn-cs"/>
                        </a:rPr>
                        <a:t>7, no. 4 (2012): 045802.</a:t>
                      </a:r>
                    </a:p>
                    <a:p>
                      <a:pPr algn="l" fontAlgn="ctr"/>
                      <a:r>
                        <a:rPr lang="en-US" sz="900" b="0" i="0" u="sng" strike="noStrike" kern="1200" dirty="0">
                          <a:solidFill>
                            <a:schemeClr val="tx1"/>
                          </a:solidFill>
                          <a:effectLst/>
                          <a:latin typeface="+mn-lt"/>
                          <a:ea typeface="+mn-ea"/>
                          <a:cs typeface="+mn-cs"/>
                        </a:rPr>
                        <a:t>Summarized by Union of Concerned Scientists</a:t>
                      </a: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900" b="0" i="0" u="sng" strike="noStrike" kern="1200" dirty="0">
                        <a:solidFill>
                          <a:schemeClr val="tx1"/>
                        </a:solidFill>
                        <a:effectLst/>
                        <a:latin typeface="+mn-lt"/>
                        <a:ea typeface="+mn-ea"/>
                        <a:cs typeface="+mn-cs"/>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900" b="0" i="0" u="sng" strike="noStrike" kern="1200" dirty="0">
                        <a:solidFill>
                          <a:schemeClr val="tx1"/>
                        </a:solidFill>
                        <a:effectLst/>
                        <a:latin typeface="+mn-lt"/>
                        <a:ea typeface="+mn-ea"/>
                        <a:cs typeface="+mn-cs"/>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900" b="0" i="0" u="sng" strike="noStrike" kern="1200" dirty="0">
                        <a:solidFill>
                          <a:schemeClr val="tx1"/>
                        </a:solidFill>
                        <a:effectLst/>
                        <a:latin typeface="+mn-lt"/>
                        <a:ea typeface="+mn-ea"/>
                        <a:cs typeface="+mn-cs"/>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sng" strike="noStrike" kern="1200" dirty="0">
                          <a:solidFill>
                            <a:schemeClr val="tx1"/>
                          </a:solidFill>
                          <a:effectLst/>
                          <a:latin typeface="+mn-lt"/>
                          <a:ea typeface="+mn-ea"/>
                          <a:cs typeface="+mn-cs"/>
                        </a:rPr>
                        <a:t>EIA, https://www.eia.gov/outlooks/capitalcost/</a:t>
                      </a:r>
                      <a:endParaRPr lang="en-US" sz="100" b="0" i="0" u="sng" strike="noStrike" dirty="0">
                        <a:solidFill>
                          <a:srgbClr val="0000FF"/>
                        </a:solidFill>
                        <a:effectLst/>
                        <a:latin typeface="Calibri"/>
                      </a:endParaRPr>
                    </a:p>
                    <a:p>
                      <a:pPr algn="l" fontAlgn="ctr"/>
                      <a:endParaRPr lang="en-US" sz="100" b="0" i="0" u="sng" strike="noStrike" dirty="0">
                        <a:solidFill>
                          <a:srgbClr val="0000FF"/>
                        </a:solidFill>
                        <a:effectLst/>
                        <a:latin typeface="Calibri"/>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00" b="0" i="0" u="sng" strike="noStrike" dirty="0">
                        <a:solidFill>
                          <a:srgbClr val="0000FF"/>
                        </a:solidFill>
                        <a:effectLst/>
                        <a:latin typeface="Calibri"/>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sz="100" b="0" i="0" u="sng" strike="noStrike" dirty="0">
                        <a:solidFill>
                          <a:srgbClr val="0000FF"/>
                        </a:solidFill>
                        <a:effectLst/>
                        <a:latin typeface="Calibri"/>
                      </a:endParaRPr>
                    </a:p>
                  </a:txBody>
                  <a:tcPr marL="6286" marR="6286" marT="6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3531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Power Plant Retrofit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t>Boiler retrofit (coal to natural gas)</a:t>
            </a:r>
          </a:p>
          <a:p>
            <a:r>
              <a:rPr lang="en-US" sz="2400" dirty="0"/>
              <a:t>Cooling retrofit </a:t>
            </a:r>
          </a:p>
          <a:p>
            <a:pPr lvl="1"/>
            <a:r>
              <a:rPr lang="en-US" sz="1800" dirty="0"/>
              <a:t>(Once-through to Recirculating to Dry-cooling)</a:t>
            </a:r>
          </a:p>
          <a:p>
            <a:r>
              <a:rPr lang="en-US" sz="2400" dirty="0"/>
              <a:t>Switch to renewable source: Wind and solar.</a:t>
            </a:r>
          </a:p>
          <a:p>
            <a:r>
              <a:rPr lang="en-US" sz="2400" dirty="0"/>
              <a:t>Add new capacity in or outside region</a:t>
            </a:r>
          </a:p>
          <a:p>
            <a:pPr lvl="1"/>
            <a:r>
              <a:rPr lang="en-US" sz="1800" dirty="0"/>
              <a:t>Could export water use</a:t>
            </a:r>
          </a:p>
          <a:p>
            <a:pPr lvl="1"/>
            <a:r>
              <a:rPr lang="en-US" sz="1800" dirty="0"/>
              <a:t>Wind and solar reliability are issue</a:t>
            </a:r>
          </a:p>
          <a:p>
            <a:r>
              <a:rPr lang="en-US" sz="2400" dirty="0"/>
              <a:t>Retrofit  and new capacity cost will be in first stage of the model</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84013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Cooling Retrofit Cost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67530914"/>
              </p:ext>
            </p:extLst>
          </p:nvPr>
        </p:nvGraphicFramePr>
        <p:xfrm>
          <a:off x="609600" y="1333500"/>
          <a:ext cx="8077200" cy="4009739"/>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gridCol w="1009650">
                  <a:extLst>
                    <a:ext uri="{9D8B030D-6E8A-4147-A177-3AD203B41FA5}">
                      <a16:colId xmlns:a16="http://schemas.microsoft.com/office/drawing/2014/main" val="20005"/>
                    </a:ext>
                  </a:extLst>
                </a:gridCol>
                <a:gridCol w="1009650">
                  <a:extLst>
                    <a:ext uri="{9D8B030D-6E8A-4147-A177-3AD203B41FA5}">
                      <a16:colId xmlns:a16="http://schemas.microsoft.com/office/drawing/2014/main" val="20006"/>
                    </a:ext>
                  </a:extLst>
                </a:gridCol>
                <a:gridCol w="1009650">
                  <a:extLst>
                    <a:ext uri="{9D8B030D-6E8A-4147-A177-3AD203B41FA5}">
                      <a16:colId xmlns:a16="http://schemas.microsoft.com/office/drawing/2014/main" val="20007"/>
                    </a:ext>
                  </a:extLst>
                </a:gridCol>
              </a:tblGrid>
              <a:tr h="1016872">
                <a:tc>
                  <a:txBody>
                    <a:bodyPr/>
                    <a:lstStyle/>
                    <a:p>
                      <a:endParaRPr lang="en-US" dirty="0"/>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r>
                        <a:rPr lang="en-US" sz="1200" b="1" dirty="0">
                          <a:effectLst/>
                        </a:rPr>
                      </a:br>
                      <a:r>
                        <a:rPr lang="en-US" sz="1200" b="1" dirty="0">
                          <a:effectLst/>
                        </a:rPr>
                        <a:t>Capital cost (once-through to recirculating) ($/kW)</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Capital cost (once-through or recirculating to dry) ($/kW)</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Capital cost (once-through to recirculating) ($/kW)</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Capital cost (once-through or recirculating to dry) ($/kW)</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a:effectLst/>
                        </a:rPr>
                        <a:t>O&amp;M cost (once-through to recirculating) ($/kW/yr.)</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O&amp;M cost (once-through to dry) ($/kW/yr.)</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effectLst/>
                        </a:rPr>
                        <a:t>O&amp;M cost (recirculating to dry) ($/kW/yr.)</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4140">
                <a:tc>
                  <a:txBody>
                    <a:bodyPr/>
                    <a:lstStyle/>
                    <a:p>
                      <a:pPr algn="l"/>
                      <a:endParaRPr lang="en-US" sz="1200" b="1" dirty="0">
                        <a:effectLst/>
                      </a:endParaRP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sz="1200" b="1" dirty="0">
                          <a:effectLst/>
                        </a:rPr>
                        <a:t>Average difficulty retrofits</a:t>
                      </a:r>
                    </a:p>
                  </a:txBody>
                  <a:tcPr marL="18887" marR="18887" marT="18887" marB="188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a:r>
                        <a:rPr lang="en-US" sz="1200" b="1" dirty="0">
                          <a:effectLst/>
                        </a:rPr>
                        <a:t>Difficult retrofits</a:t>
                      </a:r>
                    </a:p>
                  </a:txBody>
                  <a:tcPr marL="18887" marR="18887" marT="18887" marB="188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a:r>
                        <a:rPr lang="en-US" sz="1200" b="1" dirty="0">
                          <a:effectLst/>
                        </a:rPr>
                        <a:t>All retrofits</a:t>
                      </a:r>
                    </a:p>
                  </a:txBody>
                  <a:tcPr marL="18887" marR="18887" marT="18887" marB="1888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6563">
                <a:tc>
                  <a:txBody>
                    <a:bodyPr/>
                    <a:lstStyle/>
                    <a:p>
                      <a:pPr algn="l"/>
                      <a:r>
                        <a:rPr lang="en-US" sz="1200">
                          <a:effectLst/>
                        </a:rPr>
                        <a:t>Coal</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90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220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140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330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2929">
                <a:tc>
                  <a:txBody>
                    <a:bodyPr/>
                    <a:lstStyle/>
                    <a:p>
                      <a:pPr algn="l"/>
                      <a:r>
                        <a:rPr lang="en-US" sz="1200">
                          <a:effectLst/>
                        </a:rPr>
                        <a:t>Natural gas combined cycle</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40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170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65</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270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10</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8</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6563">
                <a:tc>
                  <a:txBody>
                    <a:bodyPr/>
                    <a:lstStyle/>
                    <a:p>
                      <a:pPr algn="l"/>
                      <a:r>
                        <a:rPr lang="en-US" sz="1200">
                          <a:effectLst/>
                        </a:rPr>
                        <a:t>Nuclear</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90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220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140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330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4140">
                <a:tc>
                  <a:txBody>
                    <a:bodyPr/>
                    <a:lstStyle/>
                    <a:p>
                      <a:pPr algn="l"/>
                      <a:r>
                        <a:rPr lang="en-US" sz="1200">
                          <a:effectLst/>
                        </a:rPr>
                        <a:t>Biopower/biogas</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90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220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140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330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4140">
                <a:tc>
                  <a:txBody>
                    <a:bodyPr/>
                    <a:lstStyle/>
                    <a:p>
                      <a:pPr algn="l"/>
                      <a:r>
                        <a:rPr lang="en-US" sz="1200">
                          <a:effectLst/>
                        </a:rPr>
                        <a:t>Oil/gas simple cycle</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90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220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140</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330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2</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5</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3</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5351">
                <a:tc>
                  <a:txBody>
                    <a:bodyPr/>
                    <a:lstStyle/>
                    <a:p>
                      <a:pPr algn="l"/>
                      <a:r>
                        <a:rPr lang="en-US" sz="1200">
                          <a:effectLst/>
                        </a:rPr>
                        <a:t>Geothermal</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170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N/A</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270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2929">
                <a:tc>
                  <a:txBody>
                    <a:bodyPr/>
                    <a:lstStyle/>
                    <a:p>
                      <a:pPr algn="l"/>
                      <a:r>
                        <a:rPr lang="en-US" sz="1200" dirty="0">
                          <a:effectLst/>
                        </a:rPr>
                        <a:t>Concentrating Solar power</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N/A</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170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270</a:t>
                      </a:r>
                    </a:p>
                  </a:txBody>
                  <a:tcPr marL="18887" marR="18887" marT="18887" marB="18887">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N/A</a:t>
                      </a:r>
                    </a:p>
                  </a:txBody>
                  <a:tcPr marL="18887" marR="18887" marT="18887" marB="188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2</a:t>
                      </a:r>
                    </a:p>
                  </a:txBody>
                  <a:tcPr marL="18887" marR="18887" marT="18887" marB="18887">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3531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algn="ctr"/>
              <a:r>
                <a:rPr lang="en-US" sz="5400" dirty="0">
                  <a:solidFill>
                    <a:srgbClr val="0070C0"/>
                  </a:solidFill>
                  <a:sym typeface="Calibri"/>
                </a:rPr>
                <a:t>Projects</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204853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dirty="0">
                <a:solidFill>
                  <a:srgbClr val="0070C0"/>
                </a:solidFill>
              </a:rPr>
              <a:t>WEF Alternatives – a starting point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7" name="Rectangle 6"/>
          <p:cNvSpPr/>
          <p:nvPr/>
        </p:nvSpPr>
        <p:spPr>
          <a:xfrm>
            <a:off x="209550" y="1259417"/>
            <a:ext cx="8553450" cy="4154984"/>
          </a:xfrm>
          <a:prstGeom prst="rect">
            <a:avLst/>
          </a:prstGeom>
        </p:spPr>
        <p:txBody>
          <a:bodyPr wrap="square">
            <a:spAutoFit/>
          </a:bodyPr>
          <a:lstStyle/>
          <a:p>
            <a:pPr marL="296466" indent="-296466"/>
            <a:r>
              <a:rPr lang="en-US" sz="2400" b="1" dirty="0">
                <a:solidFill>
                  <a:srgbClr val="C00000"/>
                </a:solidFill>
              </a:rPr>
              <a:t>	</a:t>
            </a:r>
            <a:r>
              <a:rPr lang="en-US" b="1" dirty="0"/>
              <a:t>		Irrigation methods and practices           Alternative crops</a:t>
            </a:r>
          </a:p>
          <a:p>
            <a:pPr marL="296466" indent="-296466"/>
            <a:r>
              <a:rPr lang="en-US" b="1" dirty="0"/>
              <a:t>	</a:t>
            </a:r>
            <a:r>
              <a:rPr lang="en-US" b="1" dirty="0">
                <a:solidFill>
                  <a:srgbClr val="00B050"/>
                </a:solidFill>
              </a:rPr>
              <a:t>Ag	</a:t>
            </a:r>
            <a:r>
              <a:rPr lang="en-US" b="1" dirty="0"/>
              <a:t>	Land to dryland or grazing		Removing minimum limits</a:t>
            </a:r>
          </a:p>
          <a:p>
            <a:pPr marL="296466" indent="-296466"/>
            <a:r>
              <a:rPr lang="en-US" b="1" dirty="0"/>
              <a:t>			Degraded water use		Crop mix</a:t>
            </a:r>
          </a:p>
          <a:p>
            <a:pPr marL="296466" indent="-296466"/>
            <a:r>
              <a:rPr lang="en-US" b="1" dirty="0"/>
              <a:t>			Dry year option</a:t>
            </a:r>
          </a:p>
          <a:p>
            <a:pPr marL="296466" indent="-296466"/>
            <a:r>
              <a:rPr lang="en-US" b="1" dirty="0"/>
              <a:t>		</a:t>
            </a:r>
          </a:p>
          <a:p>
            <a:pPr marL="296466" indent="-296466"/>
            <a:r>
              <a:rPr lang="en-US" b="1" dirty="0"/>
              <a:t>	 </a:t>
            </a:r>
            <a:r>
              <a:rPr lang="en-US" b="1" dirty="0">
                <a:solidFill>
                  <a:srgbClr val="00B050"/>
                </a:solidFill>
              </a:rPr>
              <a:t>Water</a:t>
            </a:r>
            <a:r>
              <a:rPr lang="en-US" b="1" dirty="0"/>
              <a:t>  	Use of more distant aquifers		Injection &amp;recovery</a:t>
            </a:r>
          </a:p>
          <a:p>
            <a:pPr marL="296466" indent="-296466"/>
            <a:r>
              <a:rPr lang="en-US" b="1" dirty="0"/>
              <a:t>	</a:t>
            </a:r>
            <a:r>
              <a:rPr lang="en-US" b="1" dirty="0">
                <a:solidFill>
                  <a:srgbClr val="00B050"/>
                </a:solidFill>
              </a:rPr>
              <a:t> </a:t>
            </a:r>
            <a:r>
              <a:rPr lang="en-US" b="1" dirty="0"/>
              <a:t>		Reservoirs			Saline sources</a:t>
            </a:r>
          </a:p>
          <a:p>
            <a:pPr marL="296466" indent="-296466"/>
            <a:r>
              <a:rPr lang="en-US" b="1" dirty="0"/>
              <a:t>			Enhanced recharge			Conservation</a:t>
            </a:r>
          </a:p>
          <a:p>
            <a:pPr marL="296466" indent="-296466"/>
            <a:r>
              <a:rPr lang="en-US" b="1" dirty="0"/>
              <a:t>			Reuse				Broader markets / leasing</a:t>
            </a:r>
          </a:p>
          <a:p>
            <a:pPr marL="296466" indent="-296466"/>
            <a:r>
              <a:rPr lang="en-US" b="1" dirty="0"/>
              <a:t>			Interbasin transfer</a:t>
            </a:r>
          </a:p>
          <a:p>
            <a:pPr marL="296466" indent="-296466"/>
            <a:endParaRPr lang="en-US" b="1" dirty="0"/>
          </a:p>
          <a:p>
            <a:pPr marL="296466" indent="-296466"/>
            <a:r>
              <a:rPr lang="en-US" b="1" dirty="0"/>
              <a:t>	</a:t>
            </a:r>
            <a:r>
              <a:rPr lang="en-US" b="1" dirty="0">
                <a:solidFill>
                  <a:srgbClr val="00B050"/>
                </a:solidFill>
              </a:rPr>
              <a:t>Energy</a:t>
            </a:r>
            <a:r>
              <a:rPr lang="en-US" b="1" dirty="0"/>
              <a:t>	Alternative cooling			Coal to Natural Gas</a:t>
            </a:r>
          </a:p>
          <a:p>
            <a:pPr marL="296466" indent="-296466"/>
            <a:r>
              <a:rPr lang="en-US" b="1" dirty="0"/>
              <a:t>			Renewable sources wind solar	Import more</a:t>
            </a:r>
          </a:p>
          <a:p>
            <a:pPr marL="296466" indent="-296466"/>
            <a:r>
              <a:rPr lang="en-US" b="1" dirty="0"/>
              <a:t>			Fracking water reuse 		Fracking technology </a:t>
            </a:r>
            <a:endParaRPr lang="en-US" sz="2400" b="1" dirty="0"/>
          </a:p>
        </p:txBody>
      </p:sp>
    </p:spTree>
    <p:extLst>
      <p:ext uri="{BB962C8B-B14F-4D97-AF65-F5344CB8AC3E}">
        <p14:creationId xmlns:p14="http://schemas.microsoft.com/office/powerpoint/2010/main" val="114623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Projects Examples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409700"/>
            <a:ext cx="3733800" cy="239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aquifer storage and recov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562100"/>
            <a:ext cx="3394547" cy="2127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3735030"/>
            <a:ext cx="3864969" cy="1708160"/>
          </a:xfrm>
          <a:prstGeom prst="rect">
            <a:avLst/>
          </a:prstGeom>
          <a:noFill/>
        </p:spPr>
        <p:txBody>
          <a:bodyPr wrap="none" rtlCol="0">
            <a:spAutoFit/>
          </a:bodyPr>
          <a:lstStyle/>
          <a:p>
            <a:pPr lvl="1"/>
            <a:r>
              <a:rPr lang="en-US" sz="1500" dirty="0"/>
              <a:t>Out-of-Region Water Project: Vista Ridge</a:t>
            </a:r>
          </a:p>
          <a:p>
            <a:pPr lvl="1" indent="-238115">
              <a:buFont typeface="Arial" panose="020B0604020202020204" pitchFamily="34" charset="0"/>
              <a:buChar char="•"/>
            </a:pPr>
            <a:r>
              <a:rPr lang="en-US" sz="1500" dirty="0"/>
              <a:t>143 miles pipelines</a:t>
            </a:r>
          </a:p>
          <a:p>
            <a:pPr lvl="1" indent="-238115">
              <a:buFont typeface="Arial" panose="020B0604020202020204" pitchFamily="34" charset="0"/>
              <a:buChar char="•"/>
            </a:pPr>
            <a:r>
              <a:rPr lang="en-US" sz="1500" dirty="0"/>
              <a:t>Yield: 50,000 </a:t>
            </a:r>
            <a:r>
              <a:rPr lang="en-US" sz="1500" dirty="0" err="1"/>
              <a:t>acft</a:t>
            </a:r>
            <a:r>
              <a:rPr lang="en-US" sz="1500" dirty="0"/>
              <a:t>/</a:t>
            </a:r>
            <a:r>
              <a:rPr lang="en-US" sz="1500" dirty="0" err="1"/>
              <a:t>yr</a:t>
            </a:r>
            <a:r>
              <a:rPr lang="en-US" sz="1500" dirty="0"/>
              <a:t> </a:t>
            </a:r>
          </a:p>
          <a:p>
            <a:pPr lvl="1" indent="-238115">
              <a:buFont typeface="Arial" panose="020B0604020202020204" pitchFamily="34" charset="0"/>
              <a:buChar char="•"/>
            </a:pPr>
            <a:r>
              <a:rPr lang="en-US" sz="1500" dirty="0"/>
              <a:t>Water cost full operation $1,976 /</a:t>
            </a:r>
            <a:r>
              <a:rPr lang="en-US" sz="1500" dirty="0" err="1"/>
              <a:t>acft</a:t>
            </a:r>
            <a:endParaRPr lang="en-US" sz="1500" dirty="0"/>
          </a:p>
          <a:p>
            <a:pPr lvl="1" indent="-238115">
              <a:buFont typeface="Arial" panose="020B0604020202020204" pitchFamily="34" charset="0"/>
              <a:buChar char="•"/>
            </a:pPr>
            <a:r>
              <a:rPr lang="en-US" sz="1500" dirty="0"/>
              <a:t>Total cost of facility: $493 million</a:t>
            </a:r>
          </a:p>
          <a:p>
            <a:pPr lvl="1" indent="-238115">
              <a:buFont typeface="Arial" panose="020B0604020202020204" pitchFamily="34" charset="0"/>
              <a:buChar char="•"/>
            </a:pPr>
            <a:r>
              <a:rPr lang="en-US" sz="1500" dirty="0"/>
              <a:t>Pumping Energy: 156,691 MWh/year</a:t>
            </a:r>
          </a:p>
          <a:p>
            <a:endParaRPr lang="en-US" sz="1500" dirty="0"/>
          </a:p>
        </p:txBody>
      </p:sp>
      <p:sp>
        <p:nvSpPr>
          <p:cNvPr id="10" name="TextBox 9"/>
          <p:cNvSpPr txBox="1"/>
          <p:nvPr/>
        </p:nvSpPr>
        <p:spPr>
          <a:xfrm>
            <a:off x="4762500" y="3784382"/>
            <a:ext cx="3159125" cy="1477328"/>
          </a:xfrm>
          <a:prstGeom prst="rect">
            <a:avLst/>
          </a:prstGeom>
          <a:noFill/>
        </p:spPr>
        <p:txBody>
          <a:bodyPr wrap="square" rtlCol="0">
            <a:spAutoFit/>
          </a:bodyPr>
          <a:lstStyle/>
          <a:p>
            <a:pPr lvl="1"/>
            <a:r>
              <a:rPr lang="en-US" sz="1500" dirty="0"/>
              <a:t>ASR Project: </a:t>
            </a:r>
            <a:r>
              <a:rPr lang="en-US" sz="1500" dirty="0" err="1"/>
              <a:t>Luiling</a:t>
            </a:r>
            <a:r>
              <a:rPr lang="en-US" sz="1500" dirty="0"/>
              <a:t> ASR</a:t>
            </a:r>
          </a:p>
          <a:p>
            <a:pPr marL="238115" lvl="1" indent="-238115">
              <a:buFont typeface="Arial" panose="020B0604020202020204" pitchFamily="34" charset="0"/>
              <a:buChar char="•"/>
            </a:pPr>
            <a:r>
              <a:rPr lang="en-US" sz="1500" dirty="0"/>
              <a:t>Total cost of facility: $23 million</a:t>
            </a:r>
          </a:p>
          <a:p>
            <a:pPr marL="238115" lvl="1" indent="-238115">
              <a:buFont typeface="Arial" panose="020B0604020202020204" pitchFamily="34" charset="0"/>
              <a:buChar char="•"/>
            </a:pPr>
            <a:r>
              <a:rPr lang="en-US" sz="1500" dirty="0"/>
              <a:t>Annual cost of water: $1,086 / </a:t>
            </a:r>
            <a:r>
              <a:rPr lang="en-US" sz="1500" dirty="0" err="1"/>
              <a:t>acft</a:t>
            </a:r>
            <a:endParaRPr lang="en-US" sz="1500" dirty="0"/>
          </a:p>
          <a:p>
            <a:pPr marL="238115" lvl="1" indent="-238115">
              <a:buFont typeface="Arial" panose="020B0604020202020204" pitchFamily="34" charset="0"/>
              <a:buChar char="•"/>
            </a:pPr>
            <a:r>
              <a:rPr lang="en-US" sz="1500" dirty="0"/>
              <a:t>Energy Consumption for pumping: 1,617 MWh/year</a:t>
            </a:r>
          </a:p>
          <a:p>
            <a:endParaRPr lang="en-US" sz="1500" dirty="0"/>
          </a:p>
        </p:txBody>
      </p:sp>
    </p:spTree>
    <p:extLst>
      <p:ext uri="{BB962C8B-B14F-4D97-AF65-F5344CB8AC3E}">
        <p14:creationId xmlns:p14="http://schemas.microsoft.com/office/powerpoint/2010/main" val="2346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Public Goods Concern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lvl="0">
              <a:spcBef>
                <a:spcPts val="1800"/>
              </a:spcBef>
            </a:pPr>
            <a:r>
              <a:rPr lang="en-US" sz="2800" dirty="0"/>
              <a:t>Some Nexus actions will not be adopted by private individuals as they benefit the public not just the individual.  In such cases the public will need to get directly involved in adoption.</a:t>
            </a:r>
          </a:p>
          <a:p>
            <a:pPr lvl="0">
              <a:spcBef>
                <a:spcPts val="1800"/>
              </a:spcBef>
            </a:pPr>
            <a:r>
              <a:rPr lang="en-US" sz="2800" dirty="0"/>
              <a:t>Water Projects in our projects are public goods some ag possibilities are not</a:t>
            </a:r>
          </a:p>
          <a:p>
            <a:pPr lvl="0"/>
            <a:endParaRPr lang="en-US" dirty="0"/>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9539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Compensation Reallocation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spcBef>
                <a:spcPts val="1800"/>
              </a:spcBef>
            </a:pPr>
            <a:r>
              <a:rPr lang="en-US" sz="2800" dirty="0"/>
              <a:t>When do we possibly need it?</a:t>
            </a:r>
          </a:p>
          <a:p>
            <a:pPr lvl="1">
              <a:spcBef>
                <a:spcPts val="1800"/>
              </a:spcBef>
            </a:pPr>
            <a:r>
              <a:rPr lang="en-US" sz="2400" dirty="0"/>
              <a:t>Suppose an entity like a Power plant could retrofit its cooling system to save water but don’t do it because its benefits are less than its cost</a:t>
            </a:r>
          </a:p>
          <a:p>
            <a:pPr>
              <a:spcBef>
                <a:spcPts val="1800"/>
              </a:spcBef>
            </a:pPr>
            <a:r>
              <a:rPr lang="en-US" sz="2800" dirty="0"/>
              <a:t>In such a case those benefitting possibly need to provide compensation to the power plants to increase their incentive to do the water saving retrofit. </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542813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Modeling</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14796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dirty="0">
                <a:solidFill>
                  <a:srgbClr val="0070C0"/>
                </a:solidFill>
              </a:rPr>
              <a:t>EDSIMR – the concept</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cs typeface="Times New Roman" panose="02020603050405020304" pitchFamily="18" charset="0"/>
              </a:rPr>
              <a:t>Unify</a:t>
            </a:r>
            <a:r>
              <a:rPr lang="en-US" sz="2800" dirty="0">
                <a:cs typeface="Times New Roman" panose="02020603050405020304" pitchFamily="18" charset="0"/>
              </a:rPr>
              <a:t> </a:t>
            </a:r>
          </a:p>
          <a:p>
            <a:pPr lvl="1">
              <a:buFont typeface="Arial" panose="020B0604020202020204" pitchFamily="34" charset="0"/>
              <a:buChar char="•"/>
            </a:pPr>
            <a:r>
              <a:rPr lang="en-US" sz="2400" dirty="0">
                <a:cs typeface="Times New Roman" panose="02020603050405020304" pitchFamily="18" charset="0"/>
              </a:rPr>
              <a:t>Detailed aquifer hydrologic model</a:t>
            </a:r>
          </a:p>
          <a:p>
            <a:pPr lvl="1">
              <a:buFont typeface="Arial" panose="020B0604020202020204" pitchFamily="34" charset="0"/>
              <a:buChar char="•"/>
            </a:pPr>
            <a:r>
              <a:rPr lang="en-US" sz="2400" dirty="0">
                <a:cs typeface="Times New Roman" panose="02020603050405020304" pitchFamily="18" charset="0"/>
              </a:rPr>
              <a:t>Regionalized economic Model</a:t>
            </a:r>
          </a:p>
          <a:p>
            <a:pPr lvl="1">
              <a:buFont typeface="Arial" panose="020B0604020202020204" pitchFamily="34" charset="0"/>
              <a:buChar char="•"/>
            </a:pPr>
            <a:r>
              <a:rPr lang="en-US" sz="2400" dirty="0">
                <a:cs typeface="Times New Roman" panose="02020603050405020304" pitchFamily="18" charset="0"/>
              </a:rPr>
              <a:t>Surface water flow model </a:t>
            </a:r>
          </a:p>
          <a:p>
            <a:pPr lvl="1">
              <a:buFont typeface="Arial" panose="020B0604020202020204" pitchFamily="34" charset="0"/>
              <a:buChar char="•"/>
            </a:pPr>
            <a:r>
              <a:rPr lang="en-US" sz="2400" dirty="0">
                <a:cs typeface="Times New Roman" panose="02020603050405020304" pitchFamily="18" charset="0"/>
              </a:rPr>
              <a:t>Hydrology embedded in regional economic model via regression (Keith </a:t>
            </a:r>
            <a:r>
              <a:rPr lang="en-US" sz="2400" dirty="0" err="1">
                <a:cs typeface="Times New Roman" panose="02020603050405020304" pitchFamily="18" charset="0"/>
              </a:rPr>
              <a:t>Keplinger</a:t>
            </a:r>
            <a:r>
              <a:rPr lang="en-US" sz="2400" dirty="0">
                <a:cs typeface="Times New Roman" panose="02020603050405020304" pitchFamily="18" charset="0"/>
              </a:rPr>
              <a:t> dissertation)</a:t>
            </a:r>
          </a:p>
        </p:txBody>
      </p:sp>
      <p:sp>
        <p:nvSpPr>
          <p:cNvPr id="7" name="Rectangle 6"/>
          <p:cNvSpPr/>
          <p:nvPr/>
        </p:nvSpPr>
        <p:spPr>
          <a:xfrm>
            <a:off x="474242" y="4000500"/>
            <a:ext cx="8080694" cy="1277273"/>
          </a:xfrm>
          <a:prstGeom prst="rect">
            <a:avLst/>
          </a:prstGeom>
        </p:spPr>
        <p:txBody>
          <a:bodyPr wrap="square">
            <a:spAutoFit/>
          </a:bodyPr>
          <a:lstStyle/>
          <a:p>
            <a:pPr marL="228600" indent="-228600">
              <a:buFont typeface="+mj-lt"/>
              <a:buAutoNum type="arabicPeriod"/>
            </a:pPr>
            <a:r>
              <a:rPr lang="en-US" sz="1100" dirty="0"/>
              <a:t>Keith O. </a:t>
            </a:r>
            <a:r>
              <a:rPr lang="en-US" sz="1100" dirty="0" err="1"/>
              <a:t>Keplinger</a:t>
            </a:r>
            <a:r>
              <a:rPr lang="en-US" sz="1100" dirty="0"/>
              <a:t>. "An investigation of Dry Year Options for the Edwards Aquifer. " Ph.D. Thesis, TAMU, 1996. </a:t>
            </a:r>
          </a:p>
          <a:p>
            <a:pPr marL="228600" indent="-228600">
              <a:buFont typeface="+mj-lt"/>
              <a:buAutoNum type="arabicPeriod"/>
            </a:pPr>
            <a:r>
              <a:rPr lang="en-US" sz="1100" dirty="0"/>
              <a:t>File Number 598 - </a:t>
            </a:r>
            <a:r>
              <a:rPr lang="en-US" sz="1100" dirty="0" err="1"/>
              <a:t>Keplinger</a:t>
            </a:r>
            <a:r>
              <a:rPr lang="en-US" sz="1100" dirty="0"/>
              <a:t>, K.O., and B.A. McCarl, "Regression Based Investigation of Pumping Limits and </a:t>
            </a:r>
            <a:r>
              <a:rPr lang="en-US" sz="1100" dirty="0" err="1"/>
              <a:t>Springflow</a:t>
            </a:r>
            <a:r>
              <a:rPr lang="en-US" sz="1100" dirty="0"/>
              <a:t> Within the Edwards Aquifer", Texas A and M University, 1995.</a:t>
            </a:r>
          </a:p>
          <a:p>
            <a:pPr marL="228600" indent="-228600">
              <a:buFont typeface="+mj-lt"/>
              <a:buAutoNum type="arabicPeriod"/>
            </a:pPr>
            <a:r>
              <a:rPr lang="en-US" sz="1100" dirty="0"/>
              <a:t>File Number 829 - Gillig, D., B.A. McCarl, and F.O. Boadu, "An Economic, Hydrologic, and Environmental Assessment of Water Management Alternative Plans for the South-Central Texas Region", Journal of Agricultural and Applied Economics, 33, 1 (April ), 59-78, 2001.</a:t>
            </a:r>
          </a:p>
          <a:p>
            <a:endParaRPr lang="en-US" altLang="en-US" sz="1100" dirty="0"/>
          </a:p>
        </p:txBody>
      </p:sp>
    </p:spTree>
    <p:extLst>
      <p:ext uri="{BB962C8B-B14F-4D97-AF65-F5344CB8AC3E}">
        <p14:creationId xmlns:p14="http://schemas.microsoft.com/office/powerpoint/2010/main" val="292266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 – Water Scarcity</a:t>
            </a:r>
          </a:p>
        </p:txBody>
      </p:sp>
      <p:sp>
        <p:nvSpPr>
          <p:cNvPr id="3" name="Text Placeholder 2"/>
          <p:cNvSpPr>
            <a:spLocks noGrp="1"/>
          </p:cNvSpPr>
          <p:nvPr>
            <p:ph type="body" idx="1"/>
          </p:nvPr>
        </p:nvSpPr>
        <p:spPr>
          <a:xfrm>
            <a:off x="381000" y="1258792"/>
            <a:ext cx="83820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a:lnSpc>
                <a:spcPct val="120000"/>
              </a:lnSpc>
              <a:spcBef>
                <a:spcPts val="0"/>
              </a:spcBef>
              <a:spcAft>
                <a:spcPts val="400"/>
              </a:spcAft>
            </a:pPr>
            <a:r>
              <a:rPr lang="en-US" sz="1800" dirty="0"/>
              <a:t>Water Scarcity FEW Nexus Analysis is stressed by evolving climate and population  </a:t>
            </a:r>
          </a:p>
          <a:p>
            <a:pPr marL="457200" lvl="1">
              <a:lnSpc>
                <a:spcPct val="120000"/>
              </a:lnSpc>
              <a:spcBef>
                <a:spcPts val="0"/>
              </a:spcBef>
              <a:spcAft>
                <a:spcPts val="400"/>
              </a:spcAft>
            </a:pPr>
            <a:r>
              <a:rPr lang="en-US" sz="1600" dirty="0">
                <a:solidFill>
                  <a:srgbClr val="FF0000"/>
                </a:solidFill>
              </a:rPr>
              <a:t>Climate </a:t>
            </a:r>
          </a:p>
          <a:p>
            <a:pPr marL="741363" lvl="2">
              <a:lnSpc>
                <a:spcPct val="120000"/>
              </a:lnSpc>
              <a:spcBef>
                <a:spcPts val="0"/>
              </a:spcBef>
              <a:spcAft>
                <a:spcPts val="400"/>
              </a:spcAft>
            </a:pPr>
            <a:r>
              <a:rPr lang="en-US" sz="1600" dirty="0"/>
              <a:t>Increases water demand per acre, per household, for electrical cooling , other industries</a:t>
            </a:r>
          </a:p>
          <a:p>
            <a:pPr marL="741363" lvl="2">
              <a:lnSpc>
                <a:spcPct val="120000"/>
              </a:lnSpc>
              <a:spcBef>
                <a:spcPts val="0"/>
              </a:spcBef>
              <a:spcAft>
                <a:spcPts val="400"/>
              </a:spcAft>
            </a:pPr>
            <a:r>
              <a:rPr lang="en-US" sz="1600" dirty="0"/>
              <a:t>In study area lowers water supplies and increases variability </a:t>
            </a:r>
          </a:p>
          <a:p>
            <a:pPr marL="741363" lvl="2">
              <a:lnSpc>
                <a:spcPct val="120000"/>
              </a:lnSpc>
              <a:spcBef>
                <a:spcPts val="0"/>
              </a:spcBef>
              <a:spcAft>
                <a:spcPts val="400"/>
              </a:spcAft>
            </a:pPr>
            <a:r>
              <a:rPr lang="en-US" sz="1600" dirty="0"/>
              <a:t>In area lowers yields per unit land, lessening food supply</a:t>
            </a:r>
          </a:p>
          <a:p>
            <a:pPr marL="457200" lvl="1">
              <a:lnSpc>
                <a:spcPct val="120000"/>
              </a:lnSpc>
              <a:spcBef>
                <a:spcPts val="0"/>
              </a:spcBef>
              <a:spcAft>
                <a:spcPts val="400"/>
              </a:spcAft>
            </a:pPr>
            <a:r>
              <a:rPr lang="en-US" sz="1600" dirty="0">
                <a:solidFill>
                  <a:srgbClr val="FF0000"/>
                </a:solidFill>
              </a:rPr>
              <a:t>Population growth</a:t>
            </a:r>
          </a:p>
          <a:p>
            <a:pPr marL="741363" lvl="2">
              <a:lnSpc>
                <a:spcPct val="120000"/>
              </a:lnSpc>
              <a:spcBef>
                <a:spcPts val="0"/>
              </a:spcBef>
              <a:spcAft>
                <a:spcPts val="400"/>
              </a:spcAft>
            </a:pPr>
            <a:r>
              <a:rPr lang="en-US" sz="1600" dirty="0"/>
              <a:t>Increases household and supporting industry water demand.  </a:t>
            </a:r>
          </a:p>
          <a:p>
            <a:pPr marL="741363" lvl="2">
              <a:lnSpc>
                <a:spcPct val="120000"/>
              </a:lnSpc>
              <a:spcBef>
                <a:spcPts val="0"/>
              </a:spcBef>
              <a:spcAft>
                <a:spcPts val="400"/>
              </a:spcAft>
            </a:pPr>
            <a:r>
              <a:rPr lang="en-US" sz="1600" dirty="0"/>
              <a:t>Increases household and supporting industry electricity demand.</a:t>
            </a:r>
          </a:p>
          <a:p>
            <a:pPr marL="741363" lvl="2">
              <a:lnSpc>
                <a:spcPct val="120000"/>
              </a:lnSpc>
              <a:spcBef>
                <a:spcPts val="0"/>
              </a:spcBef>
              <a:spcAft>
                <a:spcPts val="400"/>
              </a:spcAft>
            </a:pPr>
            <a:r>
              <a:rPr lang="en-US" sz="1600" dirty="0"/>
              <a:t>Also the increases demand of food</a:t>
            </a:r>
          </a:p>
          <a:p>
            <a:pPr>
              <a:lnSpc>
                <a:spcPct val="120000"/>
              </a:lnSpc>
              <a:spcBef>
                <a:spcPts val="0"/>
              </a:spcBef>
              <a:spcAft>
                <a:spcPts val="400"/>
              </a:spcAft>
            </a:pPr>
            <a:r>
              <a:rPr lang="en-US" sz="1800" dirty="0">
                <a:solidFill>
                  <a:srgbClr val="FF0000"/>
                </a:solidFill>
              </a:rPr>
              <a:t>Collectively makes Water scarcity worse </a:t>
            </a:r>
          </a:p>
          <a:p>
            <a:pPr lvl="1">
              <a:lnSpc>
                <a:spcPct val="120000"/>
              </a:lnSpc>
              <a:spcBef>
                <a:spcPts val="0"/>
              </a:spcBef>
              <a:spcAft>
                <a:spcPts val="400"/>
              </a:spcAft>
            </a:pPr>
            <a:r>
              <a:rPr lang="en-US" sz="1600" dirty="0">
                <a:solidFill>
                  <a:srgbClr val="0070C0"/>
                </a:solidFill>
              </a:rPr>
              <a:t>Lowering water supply and increasing demand plus adding energy and food demands while lowering food supply</a:t>
            </a:r>
            <a:endParaRPr lang="en-US" sz="1600" b="1" u="sng" dirty="0"/>
          </a:p>
        </p:txBody>
      </p:sp>
    </p:spTree>
    <p:extLst>
      <p:ext uri="{BB962C8B-B14F-4D97-AF65-F5344CB8AC3E}">
        <p14:creationId xmlns:p14="http://schemas.microsoft.com/office/powerpoint/2010/main" val="174987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600" dirty="0">
                <a:solidFill>
                  <a:srgbClr val="0070C0"/>
                </a:solidFill>
              </a:rPr>
              <a:t>EDSIMR “System”</a:t>
            </a:r>
            <a:br>
              <a:rPr lang="en-US" sz="3600" dirty="0">
                <a:solidFill>
                  <a:srgbClr val="0070C0"/>
                </a:solidFill>
              </a:rPr>
            </a:br>
            <a:r>
              <a:rPr lang="en-US" sz="3600" dirty="0">
                <a:solidFill>
                  <a:srgbClr val="0070C0"/>
                </a:solidFill>
              </a:rPr>
              <a:t>(and friends/ancestors)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pSp>
        <p:nvGrpSpPr>
          <p:cNvPr id="7" name="Group 6"/>
          <p:cNvGrpSpPr/>
          <p:nvPr/>
        </p:nvGrpSpPr>
        <p:grpSpPr>
          <a:xfrm>
            <a:off x="1543162" y="1440150"/>
            <a:ext cx="6000637" cy="3357503"/>
            <a:chOff x="878253" y="1416140"/>
            <a:chExt cx="8427671" cy="5250543"/>
          </a:xfrm>
        </p:grpSpPr>
        <p:sp>
          <p:nvSpPr>
            <p:cNvPr id="8" name="Line 26"/>
            <p:cNvSpPr>
              <a:spLocks noChangeAspect="1" noChangeShapeType="1"/>
            </p:cNvSpPr>
            <p:nvPr/>
          </p:nvSpPr>
          <p:spPr bwMode="auto">
            <a:xfrm>
              <a:off x="3926253" y="4155466"/>
              <a:ext cx="68858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9" name="Line 14"/>
            <p:cNvSpPr>
              <a:spLocks noChangeAspect="1" noChangeShapeType="1"/>
            </p:cNvSpPr>
            <p:nvPr/>
          </p:nvSpPr>
          <p:spPr bwMode="auto">
            <a:xfrm>
              <a:off x="7029451" y="4265612"/>
              <a:ext cx="120014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0" name="Line 35"/>
            <p:cNvSpPr>
              <a:spLocks noChangeAspect="1" noChangeShapeType="1"/>
            </p:cNvSpPr>
            <p:nvPr/>
          </p:nvSpPr>
          <p:spPr bwMode="auto">
            <a:xfrm>
              <a:off x="6896100" y="4814888"/>
              <a:ext cx="0" cy="79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1" name="Line 36"/>
            <p:cNvSpPr>
              <a:spLocks noChangeAspect="1" noChangeShapeType="1"/>
            </p:cNvSpPr>
            <p:nvPr/>
          </p:nvSpPr>
          <p:spPr bwMode="auto">
            <a:xfrm>
              <a:off x="6896100" y="5600700"/>
              <a:ext cx="133349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2" name="Line 39"/>
            <p:cNvSpPr>
              <a:spLocks noChangeAspect="1" noChangeShapeType="1"/>
            </p:cNvSpPr>
            <p:nvPr/>
          </p:nvSpPr>
          <p:spPr bwMode="auto">
            <a:xfrm>
              <a:off x="8767761" y="4848225"/>
              <a:ext cx="1589"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3" name="AutoShape 27"/>
            <p:cNvSpPr>
              <a:spLocks noChangeAspect="1" noChangeArrowheads="1"/>
            </p:cNvSpPr>
            <p:nvPr/>
          </p:nvSpPr>
          <p:spPr bwMode="auto">
            <a:xfrm>
              <a:off x="6429375" y="3347130"/>
              <a:ext cx="1228725" cy="167095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333" dirty="0">
                  <a:latin typeface="Times New Roman" pitchFamily="18" charset="0"/>
                </a:rPr>
                <a:t>Regional</a:t>
              </a:r>
            </a:p>
            <a:p>
              <a:pPr algn="ctr"/>
              <a:r>
                <a:rPr lang="en-US" altLang="en-US" sz="1333" dirty="0">
                  <a:latin typeface="Times New Roman" pitchFamily="18" charset="0"/>
                </a:rPr>
                <a:t>Crop Mix</a:t>
              </a:r>
            </a:p>
            <a:p>
              <a:pPr algn="ctr"/>
              <a:r>
                <a:rPr lang="en-US" altLang="en-US" sz="1333" dirty="0">
                  <a:latin typeface="Times New Roman" pitchFamily="18" charset="0"/>
                </a:rPr>
                <a:t>input use</a:t>
              </a:r>
            </a:p>
            <a:p>
              <a:pPr algn="ctr"/>
              <a:r>
                <a:rPr lang="en-US" altLang="en-US" sz="1333" dirty="0" err="1">
                  <a:latin typeface="Times New Roman" pitchFamily="18" charset="0"/>
                </a:rPr>
                <a:t>Env</a:t>
              </a:r>
              <a:r>
                <a:rPr lang="en-US" altLang="en-US" sz="1333" dirty="0">
                  <a:latin typeface="Times New Roman" pitchFamily="18" charset="0"/>
                </a:rPr>
                <a:t>.</a:t>
              </a:r>
            </a:p>
            <a:p>
              <a:pPr algn="ctr"/>
              <a:r>
                <a:rPr lang="en-US" altLang="en-US" sz="1333" dirty="0">
                  <a:latin typeface="Times New Roman" pitchFamily="18" charset="0"/>
                </a:rPr>
                <a:t> loads</a:t>
              </a:r>
            </a:p>
          </p:txBody>
        </p:sp>
        <p:sp>
          <p:nvSpPr>
            <p:cNvPr id="14" name="Line 50"/>
            <p:cNvSpPr>
              <a:spLocks noChangeAspect="1" noChangeShapeType="1"/>
            </p:cNvSpPr>
            <p:nvPr/>
          </p:nvSpPr>
          <p:spPr bwMode="auto">
            <a:xfrm>
              <a:off x="5783236" y="4265613"/>
              <a:ext cx="65566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5" name="Rectangle 14"/>
            <p:cNvSpPr>
              <a:spLocks noChangeArrowheads="1"/>
            </p:cNvSpPr>
            <p:nvPr/>
          </p:nvSpPr>
          <p:spPr bwMode="auto">
            <a:xfrm>
              <a:off x="878253" y="1416140"/>
              <a:ext cx="3048000" cy="5250543"/>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333"/>
            </a:p>
          </p:txBody>
        </p:sp>
        <p:sp>
          <p:nvSpPr>
            <p:cNvPr id="16" name="Oval 15"/>
            <p:cNvSpPr>
              <a:spLocks noChangeAspect="1" noChangeArrowheads="1"/>
            </p:cNvSpPr>
            <p:nvPr/>
          </p:nvSpPr>
          <p:spPr bwMode="auto">
            <a:xfrm>
              <a:off x="1180812"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833" dirty="0">
                  <a:latin typeface="Times New Roman" pitchFamily="18" charset="0"/>
                </a:rPr>
                <a:t>Crop and </a:t>
              </a:r>
            </a:p>
            <a:p>
              <a:pPr algn="ctr"/>
              <a:r>
                <a:rPr lang="en-US" altLang="en-US" sz="833" dirty="0" err="1">
                  <a:latin typeface="Times New Roman" pitchFamily="18" charset="0"/>
                </a:rPr>
                <a:t>Env</a:t>
              </a:r>
              <a:r>
                <a:rPr lang="en-US" altLang="en-US" sz="833" dirty="0">
                  <a:latin typeface="Times New Roman" pitchFamily="18" charset="0"/>
                </a:rPr>
                <a:t> </a:t>
              </a:r>
            </a:p>
            <a:p>
              <a:pPr algn="ctr"/>
              <a:r>
                <a:rPr lang="en-US" altLang="en-US" sz="833" dirty="0">
                  <a:latin typeface="Times New Roman" pitchFamily="18" charset="0"/>
                </a:rPr>
                <a:t>Simulators</a:t>
              </a:r>
            </a:p>
            <a:p>
              <a:pPr algn="ctr"/>
              <a:r>
                <a:rPr lang="en-US" altLang="en-US" sz="833" dirty="0">
                  <a:latin typeface="Times New Roman" pitchFamily="18" charset="0"/>
                </a:rPr>
                <a:t>(EPIC/SWAT)</a:t>
              </a:r>
            </a:p>
          </p:txBody>
        </p:sp>
        <p:sp>
          <p:nvSpPr>
            <p:cNvPr id="17" name="Oval 16"/>
            <p:cNvSpPr>
              <a:spLocks noChangeAspect="1" noChangeArrowheads="1"/>
            </p:cNvSpPr>
            <p:nvPr/>
          </p:nvSpPr>
          <p:spPr bwMode="auto">
            <a:xfrm>
              <a:off x="1173485" y="4304747"/>
              <a:ext cx="978551" cy="99716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Runoff </a:t>
              </a:r>
            </a:p>
            <a:p>
              <a:pPr algn="ctr"/>
              <a:r>
                <a:rPr lang="en-US" altLang="en-US" sz="1000" dirty="0">
                  <a:latin typeface="Times New Roman" pitchFamily="18" charset="0"/>
                </a:rPr>
                <a:t>Simulators</a:t>
              </a:r>
            </a:p>
            <a:p>
              <a:pPr algn="ctr"/>
              <a:r>
                <a:rPr lang="en-US" altLang="en-US" sz="1000" dirty="0">
                  <a:latin typeface="Times New Roman" pitchFamily="18" charset="0"/>
                </a:rPr>
                <a:t>(SWAT)</a:t>
              </a:r>
            </a:p>
          </p:txBody>
        </p:sp>
        <p:sp>
          <p:nvSpPr>
            <p:cNvPr id="18" name="Oval 17"/>
            <p:cNvSpPr>
              <a:spLocks noChangeAspect="1" noChangeArrowheads="1"/>
            </p:cNvSpPr>
            <p:nvPr/>
          </p:nvSpPr>
          <p:spPr bwMode="auto">
            <a:xfrm>
              <a:off x="2558561" y="4342320"/>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a:latin typeface="Times New Roman" pitchFamily="18" charset="0"/>
                </a:rPr>
                <a:t>GIS</a:t>
              </a:r>
            </a:p>
          </p:txBody>
        </p:sp>
        <p:sp>
          <p:nvSpPr>
            <p:cNvPr id="19" name="Oval 18"/>
            <p:cNvSpPr>
              <a:spLocks noChangeAspect="1" noChangeArrowheads="1"/>
            </p:cNvSpPr>
            <p:nvPr/>
          </p:nvSpPr>
          <p:spPr bwMode="auto">
            <a:xfrm>
              <a:off x="2571587" y="3148497"/>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Non Ag</a:t>
              </a:r>
            </a:p>
            <a:p>
              <a:pPr algn="ctr"/>
              <a:r>
                <a:rPr lang="en-US" altLang="en-US" sz="1000" dirty="0">
                  <a:latin typeface="Times New Roman" pitchFamily="18" charset="0"/>
                </a:rPr>
                <a:t>Resource</a:t>
              </a:r>
            </a:p>
            <a:p>
              <a:pPr algn="ctr"/>
              <a:r>
                <a:rPr lang="en-US" altLang="en-US" sz="1000" dirty="0">
                  <a:latin typeface="Times New Roman" pitchFamily="18" charset="0"/>
                </a:rPr>
                <a:t>Demand</a:t>
              </a:r>
            </a:p>
          </p:txBody>
        </p:sp>
        <p:sp>
          <p:nvSpPr>
            <p:cNvPr id="20" name="Oval 19"/>
            <p:cNvSpPr>
              <a:spLocks noChangeAspect="1" noChangeArrowheads="1"/>
            </p:cNvSpPr>
            <p:nvPr/>
          </p:nvSpPr>
          <p:spPr bwMode="auto">
            <a:xfrm>
              <a:off x="1180812" y="5436212"/>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a:latin typeface="Times New Roman" pitchFamily="18" charset="0"/>
                </a:rPr>
                <a:t>GCMs</a:t>
              </a:r>
            </a:p>
          </p:txBody>
        </p:sp>
        <p:sp>
          <p:nvSpPr>
            <p:cNvPr id="21" name="Oval 20"/>
            <p:cNvSpPr>
              <a:spLocks noChangeAspect="1" noChangeArrowheads="1"/>
            </p:cNvSpPr>
            <p:nvPr/>
          </p:nvSpPr>
          <p:spPr bwMode="auto">
            <a:xfrm>
              <a:off x="2571587"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Livestock</a:t>
              </a:r>
            </a:p>
            <a:p>
              <a:pPr algn="ctr"/>
              <a:r>
                <a:rPr lang="en-US" altLang="en-US" sz="1000" dirty="0">
                  <a:latin typeface="Times New Roman" pitchFamily="18" charset="0"/>
                </a:rPr>
                <a:t>Data</a:t>
              </a:r>
            </a:p>
          </p:txBody>
        </p:sp>
        <p:sp>
          <p:nvSpPr>
            <p:cNvPr id="22" name="Text Box 65"/>
            <p:cNvSpPr txBox="1">
              <a:spLocks noChangeArrowheads="1"/>
            </p:cNvSpPr>
            <p:nvPr/>
          </p:nvSpPr>
          <p:spPr bwMode="auto">
            <a:xfrm>
              <a:off x="1439984" y="1548242"/>
              <a:ext cx="2194717" cy="4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1333" dirty="0"/>
                <a:t>Simulator Bundle</a:t>
              </a:r>
            </a:p>
          </p:txBody>
        </p:sp>
        <p:sp>
          <p:nvSpPr>
            <p:cNvPr id="23" name="Oval 22"/>
            <p:cNvSpPr>
              <a:spLocks noChangeAspect="1" noChangeArrowheads="1"/>
            </p:cNvSpPr>
            <p:nvPr/>
          </p:nvSpPr>
          <p:spPr bwMode="auto">
            <a:xfrm>
              <a:off x="1175113" y="3176479"/>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Pest</a:t>
              </a:r>
            </a:p>
            <a:p>
              <a:pPr algn="ctr"/>
              <a:r>
                <a:rPr lang="en-US" altLang="en-US" sz="1000" dirty="0">
                  <a:latin typeface="Times New Roman" pitchFamily="18" charset="0"/>
                </a:rPr>
                <a:t>Regressions</a:t>
              </a:r>
            </a:p>
          </p:txBody>
        </p:sp>
        <p:sp>
          <p:nvSpPr>
            <p:cNvPr id="24" name="Oval 23"/>
            <p:cNvSpPr>
              <a:spLocks noChangeAspect="1" noChangeArrowheads="1"/>
            </p:cNvSpPr>
            <p:nvPr/>
          </p:nvSpPr>
          <p:spPr bwMode="auto">
            <a:xfrm>
              <a:off x="2560189" y="5429820"/>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Groundwater</a:t>
              </a:r>
            </a:p>
            <a:p>
              <a:pPr algn="ctr"/>
              <a:r>
                <a:rPr lang="en-US" altLang="en-US" sz="1000" dirty="0">
                  <a:latin typeface="Times New Roman" pitchFamily="18" charset="0"/>
                </a:rPr>
                <a:t>Simulator</a:t>
              </a:r>
            </a:p>
            <a:p>
              <a:pPr algn="ctr"/>
              <a:r>
                <a:rPr lang="en-US" altLang="en-US" sz="1000" dirty="0">
                  <a:latin typeface="Times New Roman" pitchFamily="18" charset="0"/>
                </a:rPr>
                <a:t>(GAM)</a:t>
              </a:r>
            </a:p>
          </p:txBody>
        </p:sp>
        <p:sp>
          <p:nvSpPr>
            <p:cNvPr id="25" name="AutoShape 68"/>
            <p:cNvSpPr>
              <a:spLocks noChangeArrowheads="1"/>
            </p:cNvSpPr>
            <p:nvPr/>
          </p:nvSpPr>
          <p:spPr bwMode="auto">
            <a:xfrm>
              <a:off x="8229599" y="5076825"/>
              <a:ext cx="1066801"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167" dirty="0"/>
            </a:p>
            <a:p>
              <a:pPr algn="ctr"/>
              <a:endParaRPr lang="en-US" altLang="en-US" sz="1167" dirty="0"/>
            </a:p>
            <a:p>
              <a:pPr algn="ctr"/>
              <a:r>
                <a:rPr lang="en-US" altLang="en-US" sz="1500" dirty="0">
                  <a:latin typeface="Times New Roman" pitchFamily="18" charset="0"/>
                </a:rPr>
                <a:t>Water </a:t>
              </a:r>
            </a:p>
            <a:p>
              <a:pPr algn="ctr"/>
              <a:r>
                <a:rPr lang="en-US" altLang="en-US" sz="1500" dirty="0">
                  <a:latin typeface="Times New Roman" pitchFamily="18" charset="0"/>
                </a:rPr>
                <a:t>Quality</a:t>
              </a:r>
            </a:p>
            <a:p>
              <a:pPr algn="ctr"/>
              <a:endParaRPr lang="en-US" altLang="en-US" sz="1500" dirty="0">
                <a:latin typeface="Times New Roman" pitchFamily="18" charset="0"/>
              </a:endParaRPr>
            </a:p>
          </p:txBody>
        </p:sp>
        <p:sp>
          <p:nvSpPr>
            <p:cNvPr id="26" name="Rectangle 25"/>
            <p:cNvSpPr>
              <a:spLocks noChangeAspect="1" noChangeArrowheads="1"/>
            </p:cNvSpPr>
            <p:nvPr/>
          </p:nvSpPr>
          <p:spPr bwMode="auto">
            <a:xfrm>
              <a:off x="4614836" y="3674861"/>
              <a:ext cx="1168400" cy="104298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500" dirty="0">
                  <a:latin typeface="Times New Roman" pitchFamily="18" charset="0"/>
                </a:rPr>
                <a:t>EDSIMR</a:t>
              </a:r>
            </a:p>
          </p:txBody>
        </p:sp>
        <p:sp>
          <p:nvSpPr>
            <p:cNvPr id="27" name="AutoShape 31"/>
            <p:cNvSpPr>
              <a:spLocks noChangeAspect="1" noChangeArrowheads="1"/>
            </p:cNvSpPr>
            <p:nvPr/>
          </p:nvSpPr>
          <p:spPr bwMode="auto">
            <a:xfrm>
              <a:off x="8229599" y="3576637"/>
              <a:ext cx="1076325" cy="12715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333" dirty="0">
                  <a:latin typeface="Times New Roman" pitchFamily="18" charset="0"/>
                </a:rPr>
                <a:t>SWAT</a:t>
              </a:r>
            </a:p>
          </p:txBody>
        </p:sp>
        <p:cxnSp>
          <p:nvCxnSpPr>
            <p:cNvPr id="28" name="Elbow Connector 27"/>
            <p:cNvCxnSpPr>
              <a:stCxn id="25" idx="2"/>
            </p:cNvCxnSpPr>
            <p:nvPr/>
          </p:nvCxnSpPr>
          <p:spPr>
            <a:xfrm rot="5400000" flipH="1">
              <a:off x="6268130" y="3648755"/>
              <a:ext cx="1425777" cy="3563964"/>
            </a:xfrm>
            <a:prstGeom prst="bentConnector4">
              <a:avLst>
                <a:gd name="adj1" fmla="val -20894"/>
                <a:gd name="adj2" fmla="val 99907"/>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3098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altLang="en-US" sz="4900" dirty="0">
                <a:solidFill>
                  <a:srgbClr val="0070C0"/>
                </a:solidFill>
              </a:rPr>
              <a:t>EDSIMR – Components</a:t>
            </a:r>
            <a:br>
              <a:rPr lang="en-US" altLang="en-US" dirty="0">
                <a:solidFill>
                  <a:schemeClr val="tx2">
                    <a:lumMod val="60000"/>
                    <a:lumOff val="40000"/>
                  </a:schemeClr>
                </a:solidFill>
              </a:rPr>
            </a:br>
            <a:r>
              <a:rPr lang="en-US" altLang="en-US" sz="2000" b="1" dirty="0">
                <a:solidFill>
                  <a:schemeClr val="accent1">
                    <a:lumMod val="75000"/>
                  </a:schemeClr>
                </a:solidFill>
                <a:latin typeface="Times New Roman" panose="02020603050405020304" pitchFamily="18" charset="0"/>
              </a:rPr>
              <a:t>Edwards Aquifer Groundwater </a:t>
            </a:r>
            <a:r>
              <a:rPr lang="en-US" altLang="en-US" sz="2000" b="1" dirty="0">
                <a:solidFill>
                  <a:schemeClr val="tx1"/>
                </a:solidFill>
                <a:latin typeface="Times New Roman" panose="02020603050405020304" pitchFamily="18" charset="0"/>
              </a:rPr>
              <a:t>and</a:t>
            </a:r>
            <a:r>
              <a:rPr lang="en-US" altLang="en-US" sz="2000" b="1" dirty="0">
                <a:solidFill>
                  <a:schemeClr val="accent1">
                    <a:lumMod val="75000"/>
                  </a:schemeClr>
                </a:solidFill>
                <a:latin typeface="Times New Roman" panose="02020603050405020304" pitchFamily="18" charset="0"/>
              </a:rPr>
              <a:t> River System Simulation Model</a:t>
            </a:r>
            <a:endParaRPr lang="en-US" dirty="0">
              <a:solidFill>
                <a:schemeClr val="tx2">
                  <a:lumMod val="60000"/>
                  <a:lumOff val="40000"/>
                </a:schemeClr>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ctr">
              <a:spcBef>
                <a:spcPts val="1800"/>
              </a:spcBef>
              <a:buNone/>
            </a:pPr>
            <a:r>
              <a:rPr lang="en-US" altLang="en-US" sz="5800" b="1" dirty="0">
                <a:solidFill>
                  <a:schemeClr val="tx2">
                    <a:lumMod val="60000"/>
                    <a:lumOff val="40000"/>
                  </a:schemeClr>
                </a:solidFill>
                <a:latin typeface="Times New Roman" panose="02020603050405020304" pitchFamily="18" charset="0"/>
                <a:cs typeface="Times New Roman" panose="02020603050405020304" pitchFamily="18" charset="0"/>
              </a:rPr>
              <a:t>What is contained in </a:t>
            </a:r>
            <a:r>
              <a:rPr lang="en-US" altLang="en-US" sz="5800" b="1" dirty="0">
                <a:solidFill>
                  <a:srgbClr val="FF0000"/>
                </a:solidFill>
                <a:latin typeface="Times New Roman" panose="02020603050405020304" pitchFamily="18" charset="0"/>
                <a:cs typeface="Times New Roman" panose="02020603050405020304" pitchFamily="18" charset="0"/>
              </a:rPr>
              <a:t>EDSIM</a:t>
            </a:r>
            <a:r>
              <a:rPr lang="en-US" altLang="en-US" sz="5800" b="1" dirty="0">
                <a:solidFill>
                  <a:srgbClr val="0000FE"/>
                </a:solidFill>
                <a:latin typeface="Times New Roman" panose="02020603050405020304" pitchFamily="18" charset="0"/>
                <a:cs typeface="Times New Roman" panose="02020603050405020304" pitchFamily="18" charset="0"/>
              </a:rPr>
              <a:t>R </a:t>
            </a:r>
            <a:r>
              <a:rPr lang="en-US" altLang="en-US" sz="5800" b="1" dirty="0">
                <a:solidFill>
                  <a:srgbClr val="FF0000"/>
                </a:solidFill>
                <a:latin typeface="Times New Roman" panose="02020603050405020304" pitchFamily="18" charset="0"/>
                <a:cs typeface="Times New Roman" panose="02020603050405020304" pitchFamily="18" charset="0"/>
              </a:rPr>
              <a:t>?</a:t>
            </a:r>
            <a:endParaRPr lang="en-US" altLang="en-US" sz="5800" b="1" dirty="0">
              <a:solidFill>
                <a:srgbClr val="000066"/>
              </a:solidFill>
              <a:latin typeface="Times New Roman" panose="02020603050405020304" pitchFamily="18" charset="0"/>
              <a:cs typeface="Times New Roman" panose="02020603050405020304" pitchFamily="18" charset="0"/>
            </a:endParaRPr>
          </a:p>
          <a:p>
            <a:pPr>
              <a:spcBef>
                <a:spcPts val="1200"/>
              </a:spcBef>
            </a:pPr>
            <a:r>
              <a:rPr lang="en-US" sz="3600" b="1" dirty="0">
                <a:latin typeface="Times New Roman" panose="02020603050405020304" pitchFamily="18" charset="0"/>
                <a:cs typeface="Times New Roman" panose="02020603050405020304" pitchFamily="18" charset="0"/>
              </a:rPr>
              <a:t>Simulation Model  (GAM)</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Springflow</a:t>
            </a:r>
            <a:r>
              <a:rPr lang="en-US" dirty="0">
                <a:latin typeface="Times New Roman" panose="02020603050405020304" pitchFamily="18" charset="0"/>
                <a:cs typeface="Times New Roman" panose="02020603050405020304" pitchFamily="18" charset="0"/>
              </a:rPr>
              <a:t>, beginning/ending aquifer elevations, pumping</a:t>
            </a:r>
          </a:p>
          <a:p>
            <a:pPr>
              <a:spcBef>
                <a:spcPts val="1200"/>
              </a:spcBef>
            </a:pPr>
            <a:r>
              <a:rPr lang="en-US" sz="3600" b="1" dirty="0">
                <a:latin typeface="Times New Roman" panose="02020603050405020304" pitchFamily="18" charset="0"/>
                <a:cs typeface="Times New Roman" panose="02020603050405020304" pitchFamily="18" charset="0"/>
              </a:rPr>
              <a:t>Econometric Model</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Springflow</a:t>
            </a:r>
            <a:r>
              <a:rPr lang="en-US" dirty="0">
                <a:latin typeface="Times New Roman" panose="02020603050405020304" pitchFamily="18" charset="0"/>
                <a:cs typeface="Times New Roman" panose="02020603050405020304" pitchFamily="18" charset="0"/>
              </a:rPr>
              <a:t>/ending = f (beginning, recharge, pumping)</a:t>
            </a:r>
          </a:p>
          <a:p>
            <a:pPr>
              <a:spcBef>
                <a:spcPts val="1200"/>
              </a:spcBef>
            </a:pPr>
            <a:r>
              <a:rPr lang="en-US" sz="3600" b="1" dirty="0">
                <a:latin typeface="Times New Roman" panose="02020603050405020304" pitchFamily="18" charset="0"/>
                <a:cs typeface="Times New Roman" panose="02020603050405020304" pitchFamily="18" charset="0"/>
              </a:rPr>
              <a:t>Mathematical Linear Programming</a:t>
            </a:r>
          </a:p>
          <a:p>
            <a:pPr lvl="1"/>
            <a:r>
              <a:rPr lang="en-US" dirty="0">
                <a:latin typeface="Times New Roman" panose="02020603050405020304" pitchFamily="18" charset="0"/>
                <a:cs typeface="Times New Roman" panose="02020603050405020304" pitchFamily="18" charset="0"/>
              </a:rPr>
              <a:t>  Components     : objective function</a:t>
            </a:r>
          </a:p>
          <a:p>
            <a:pPr marL="400050" lvl="1" indent="0">
              <a:buNone/>
            </a:pPr>
            <a:r>
              <a:rPr lang="en-US" dirty="0">
                <a:latin typeface="Times New Roman" panose="02020603050405020304" pitchFamily="18" charset="0"/>
                <a:cs typeface="Times New Roman" panose="02020603050405020304" pitchFamily="18" charset="0"/>
              </a:rPr>
              <a:t>		    :  ag, M&amp;I, power and fracking decision variable</a:t>
            </a:r>
          </a:p>
          <a:p>
            <a:pPr marL="400050" lvl="1" indent="0">
              <a:buNone/>
            </a:pPr>
            <a:r>
              <a:rPr lang="en-US" dirty="0">
                <a:latin typeface="Times New Roman" panose="02020603050405020304" pitchFamily="18" charset="0"/>
                <a:cs typeface="Times New Roman" panose="02020603050405020304" pitchFamily="18" charset="0"/>
              </a:rPr>
              <a:t>                   	    :  constraints</a:t>
            </a:r>
          </a:p>
          <a:p>
            <a:pPr marL="400050" lvl="1" indent="0">
              <a:buNone/>
            </a:pPr>
            <a:r>
              <a:rPr lang="en-US" dirty="0">
                <a:latin typeface="Times New Roman" panose="02020603050405020304" pitchFamily="18" charset="0"/>
                <a:cs typeface="Times New Roman" panose="02020603050405020304" pitchFamily="18" charset="0"/>
              </a:rPr>
              <a:t>		    :  Surface water Network flow</a:t>
            </a:r>
          </a:p>
          <a:p>
            <a:pPr marL="400050" lvl="1" indent="0">
              <a:buNone/>
            </a:pPr>
            <a:r>
              <a:rPr lang="en-US" dirty="0">
                <a:latin typeface="Times New Roman" panose="02020603050405020304" pitchFamily="18" charset="0"/>
                <a:cs typeface="Times New Roman" panose="02020603050405020304" pitchFamily="18" charset="0"/>
              </a:rPr>
              <a:t>		    :  ground water characteristics</a:t>
            </a:r>
          </a:p>
          <a:p>
            <a:pPr lvl="1"/>
            <a:r>
              <a:rPr lang="en-US" dirty="0">
                <a:latin typeface="Times New Roman" panose="02020603050405020304" pitchFamily="18" charset="0"/>
                <a:cs typeface="Times New Roman" panose="02020603050405020304" pitchFamily="18" charset="0"/>
              </a:rPr>
              <a:t>   Linkage 	    : </a:t>
            </a:r>
            <a:r>
              <a:rPr lang="en-US" sz="3300" b="1" dirty="0">
                <a:solidFill>
                  <a:srgbClr val="FF0000"/>
                </a:solidFill>
                <a:latin typeface="Times New Roman" panose="02020603050405020304" pitchFamily="18" charset="0"/>
                <a:cs typeface="Times New Roman" panose="02020603050405020304" pitchFamily="18" charset="0"/>
              </a:rPr>
              <a:t>Ground Water </a:t>
            </a:r>
            <a:r>
              <a:rPr lang="en-US" dirty="0">
                <a:latin typeface="Times New Roman" panose="02020603050405020304" pitchFamily="18" charset="0"/>
                <a:cs typeface="Times New Roman" panose="02020603050405020304" pitchFamily="18" charset="0"/>
              </a:rPr>
              <a:t>+  </a:t>
            </a:r>
            <a:r>
              <a:rPr lang="en-US" sz="3300" b="1" dirty="0">
                <a:solidFill>
                  <a:srgbClr val="0000FE"/>
                </a:solidFill>
                <a:latin typeface="Times New Roman" panose="02020603050405020304" pitchFamily="18" charset="0"/>
                <a:cs typeface="Times New Roman" panose="02020603050405020304" pitchFamily="18" charset="0"/>
              </a:rPr>
              <a:t>Surface Water</a:t>
            </a:r>
          </a:p>
          <a:p>
            <a:endParaRPr lang="en-US" dirty="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41536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150813"/>
            <a:ext cx="80010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9" name="Group 8"/>
          <p:cNvGrpSpPr/>
          <p:nvPr/>
        </p:nvGrpSpPr>
        <p:grpSpPr>
          <a:xfrm>
            <a:off x="1023428" y="729579"/>
            <a:ext cx="7183948" cy="4487890"/>
            <a:chOff x="396351" y="591430"/>
            <a:chExt cx="8620737" cy="5009850"/>
          </a:xfrm>
        </p:grpSpPr>
        <p:cxnSp>
          <p:nvCxnSpPr>
            <p:cNvPr id="10" name="Straight Arrow Connector 9"/>
            <p:cNvCxnSpPr/>
            <p:nvPr/>
          </p:nvCxnSpPr>
          <p:spPr>
            <a:xfrm flipV="1">
              <a:off x="7851855" y="1122957"/>
              <a:ext cx="82711" cy="19920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9555" y="1833613"/>
              <a:ext cx="213656" cy="42397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94019" y="3152621"/>
              <a:ext cx="2088104" cy="2448659"/>
            </a:xfrm>
            <a:prstGeom prst="rect">
              <a:avLst/>
            </a:prstGeom>
            <a:no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p>
          </p:txBody>
        </p:sp>
        <p:sp>
          <p:nvSpPr>
            <p:cNvPr id="13" name="Rectangle 12"/>
            <p:cNvSpPr/>
            <p:nvPr/>
          </p:nvSpPr>
          <p:spPr>
            <a:xfrm>
              <a:off x="396351" y="1460186"/>
              <a:ext cx="1720223" cy="3344648"/>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p>
          </p:txBody>
        </p:sp>
        <p:sp>
          <p:nvSpPr>
            <p:cNvPr id="14" name="Snip Single Corner Rectangle 13"/>
            <p:cNvSpPr/>
            <p:nvPr/>
          </p:nvSpPr>
          <p:spPr>
            <a:xfrm rot="5400000">
              <a:off x="2118894" y="1358611"/>
              <a:ext cx="4910996" cy="3376633"/>
            </a:xfrm>
            <a:prstGeom prst="snip1Rect">
              <a:avLst>
                <a:gd name="adj" fmla="val 50000"/>
              </a:avLst>
            </a:prstGeom>
            <a:solidFill>
              <a:srgbClr val="4F81BD">
                <a:alpha val="3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solidFill>
                  <a:schemeClr val="tx1"/>
                </a:solidFill>
              </a:endParaRPr>
            </a:p>
          </p:txBody>
        </p:sp>
        <p:sp>
          <p:nvSpPr>
            <p:cNvPr id="15" name="Rectangle 14"/>
            <p:cNvSpPr/>
            <p:nvPr/>
          </p:nvSpPr>
          <p:spPr>
            <a:xfrm>
              <a:off x="2268122" y="1929971"/>
              <a:ext cx="362909" cy="23468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76197" tIns="38098" rIns="76197" bIns="38098" rtlCol="0" anchor="ctr"/>
            <a:lstStyle/>
            <a:p>
              <a:pPr algn="ctr"/>
              <a:r>
                <a:rPr lang="en-US" sz="1167" dirty="0">
                  <a:solidFill>
                    <a:schemeClr val="tx1"/>
                  </a:solidFill>
                </a:rPr>
                <a:t>State of Nature  </a:t>
              </a:r>
            </a:p>
          </p:txBody>
        </p:sp>
        <p:sp>
          <p:nvSpPr>
            <p:cNvPr id="16" name="Rectangle 15"/>
            <p:cNvSpPr/>
            <p:nvPr/>
          </p:nvSpPr>
          <p:spPr>
            <a:xfrm>
              <a:off x="3056171" y="1154223"/>
              <a:ext cx="1317071" cy="1119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Aquifers </a:t>
              </a:r>
            </a:p>
            <a:p>
              <a:pPr algn="ctr"/>
              <a:r>
                <a:rPr lang="en-US" sz="1167" dirty="0">
                  <a:solidFill>
                    <a:schemeClr val="tx1"/>
                  </a:solidFill>
                </a:rPr>
                <a:t>(Edwards, Carrizo-Wilcox, Gulf Coast, Trinity)</a:t>
              </a:r>
            </a:p>
          </p:txBody>
        </p:sp>
        <p:sp>
          <p:nvSpPr>
            <p:cNvPr id="17" name="Rectangle 16"/>
            <p:cNvSpPr/>
            <p:nvPr/>
          </p:nvSpPr>
          <p:spPr>
            <a:xfrm>
              <a:off x="3070556" y="2428281"/>
              <a:ext cx="1302686" cy="824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Rivers (Nueces, Guadalupe, San Antonio)</a:t>
              </a:r>
            </a:p>
          </p:txBody>
        </p:sp>
        <p:sp>
          <p:nvSpPr>
            <p:cNvPr id="18" name="Rectangle 17"/>
            <p:cNvSpPr/>
            <p:nvPr/>
          </p:nvSpPr>
          <p:spPr>
            <a:xfrm>
              <a:off x="3070556" y="3398058"/>
              <a:ext cx="1307660" cy="1872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 Reservoirs (Canyon , Choke Canyon, </a:t>
              </a:r>
              <a:r>
                <a:rPr lang="en-US" sz="1167" dirty="0" err="1">
                  <a:solidFill>
                    <a:schemeClr val="tx1"/>
                  </a:solidFill>
                </a:rPr>
                <a:t>Coleto</a:t>
              </a:r>
              <a:r>
                <a:rPr lang="en-US" sz="1167" dirty="0">
                  <a:solidFill>
                    <a:schemeClr val="tx1"/>
                  </a:solidFill>
                </a:rPr>
                <a:t> Creek, Lake Corpus Christi, Medina Lake, Lake </a:t>
              </a:r>
              <a:r>
                <a:rPr lang="en-US" sz="1167" dirty="0" err="1">
                  <a:solidFill>
                    <a:schemeClr val="tx1"/>
                  </a:solidFill>
                </a:rPr>
                <a:t>Texana</a:t>
              </a:r>
              <a:r>
                <a:rPr lang="en-US" sz="1167" dirty="0">
                  <a:solidFill>
                    <a:schemeClr val="tx1"/>
                  </a:solidFill>
                </a:rPr>
                <a:t>)</a:t>
              </a:r>
            </a:p>
          </p:txBody>
        </p:sp>
        <p:sp>
          <p:nvSpPr>
            <p:cNvPr id="19" name="Rectangle 18"/>
            <p:cNvSpPr/>
            <p:nvPr/>
          </p:nvSpPr>
          <p:spPr>
            <a:xfrm>
              <a:off x="5239253" y="2432687"/>
              <a:ext cx="943563" cy="452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 Diverters</a:t>
              </a:r>
            </a:p>
          </p:txBody>
        </p:sp>
        <p:sp>
          <p:nvSpPr>
            <p:cNvPr id="20" name="Rectangle 19"/>
            <p:cNvSpPr/>
            <p:nvPr/>
          </p:nvSpPr>
          <p:spPr>
            <a:xfrm>
              <a:off x="5239253" y="3046126"/>
              <a:ext cx="943563" cy="6425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 Diverters</a:t>
              </a:r>
            </a:p>
          </p:txBody>
        </p:sp>
        <p:sp>
          <p:nvSpPr>
            <p:cNvPr id="21" name="Rectangle 20"/>
            <p:cNvSpPr/>
            <p:nvPr/>
          </p:nvSpPr>
          <p:spPr>
            <a:xfrm>
              <a:off x="6517752" y="4804834"/>
              <a:ext cx="1703017" cy="301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Return Flows</a:t>
              </a:r>
            </a:p>
          </p:txBody>
        </p:sp>
        <p:sp>
          <p:nvSpPr>
            <p:cNvPr id="22" name="Rectangle 21"/>
            <p:cNvSpPr/>
            <p:nvPr/>
          </p:nvSpPr>
          <p:spPr>
            <a:xfrm>
              <a:off x="6527277" y="5189578"/>
              <a:ext cx="1693492" cy="344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Evaporation </a:t>
              </a:r>
            </a:p>
          </p:txBody>
        </p:sp>
        <p:sp>
          <p:nvSpPr>
            <p:cNvPr id="23" name="Rectangle 22"/>
            <p:cNvSpPr/>
            <p:nvPr/>
          </p:nvSpPr>
          <p:spPr>
            <a:xfrm>
              <a:off x="6517752" y="3759615"/>
              <a:ext cx="1703017" cy="610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 recharge, Depletion, Elevation</a:t>
              </a:r>
            </a:p>
          </p:txBody>
        </p:sp>
        <p:sp>
          <p:nvSpPr>
            <p:cNvPr id="24" name="Rectangle 23"/>
            <p:cNvSpPr/>
            <p:nvPr/>
          </p:nvSpPr>
          <p:spPr>
            <a:xfrm>
              <a:off x="6517752" y="4453427"/>
              <a:ext cx="1703017" cy="270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 Flows</a:t>
              </a:r>
            </a:p>
          </p:txBody>
        </p:sp>
        <p:sp>
          <p:nvSpPr>
            <p:cNvPr id="25" name="Rectangle 24"/>
            <p:cNvSpPr/>
            <p:nvPr/>
          </p:nvSpPr>
          <p:spPr>
            <a:xfrm>
              <a:off x="5239253" y="1077863"/>
              <a:ext cx="943563" cy="1073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Water Project Use (Exist and New)</a:t>
              </a:r>
            </a:p>
          </p:txBody>
        </p:sp>
        <p:sp>
          <p:nvSpPr>
            <p:cNvPr id="26" name="Rectangle 25"/>
            <p:cNvSpPr/>
            <p:nvPr/>
          </p:nvSpPr>
          <p:spPr>
            <a:xfrm>
              <a:off x="3091364" y="601284"/>
              <a:ext cx="3211016" cy="47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333" b="1" dirty="0">
                  <a:solidFill>
                    <a:srgbClr val="0070C0"/>
                  </a:solidFill>
                </a:rPr>
                <a:t>Water Rights, &amp; Markets</a:t>
              </a:r>
            </a:p>
          </p:txBody>
        </p:sp>
        <p:sp>
          <p:nvSpPr>
            <p:cNvPr id="27" name="Rectangle 26"/>
            <p:cNvSpPr/>
            <p:nvPr/>
          </p:nvSpPr>
          <p:spPr>
            <a:xfrm>
              <a:off x="601329" y="2264123"/>
              <a:ext cx="1247438" cy="8458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New Water Projects (Y/N)</a:t>
              </a:r>
            </a:p>
          </p:txBody>
        </p:sp>
        <p:sp>
          <p:nvSpPr>
            <p:cNvPr id="28" name="Rectangle 27"/>
            <p:cNvSpPr/>
            <p:nvPr/>
          </p:nvSpPr>
          <p:spPr>
            <a:xfrm>
              <a:off x="601329" y="3391698"/>
              <a:ext cx="1298384" cy="1152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Energy Retrofits</a:t>
              </a:r>
            </a:p>
            <a:p>
              <a:pPr algn="ctr"/>
              <a:r>
                <a:rPr lang="en-US" sz="1167" dirty="0">
                  <a:solidFill>
                    <a:schemeClr val="tx1"/>
                  </a:solidFill>
                </a:rPr>
                <a:t>(Y/N)</a:t>
              </a:r>
            </a:p>
          </p:txBody>
        </p:sp>
        <p:cxnSp>
          <p:nvCxnSpPr>
            <p:cNvPr id="29" name="Straight Arrow Connector 28"/>
            <p:cNvCxnSpPr>
              <a:endCxn id="16" idx="1"/>
            </p:cNvCxnSpPr>
            <p:nvPr/>
          </p:nvCxnSpPr>
          <p:spPr>
            <a:xfrm flipV="1">
              <a:off x="2631032" y="1714041"/>
              <a:ext cx="425140" cy="838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17" idx="1"/>
            </p:cNvCxnSpPr>
            <p:nvPr/>
          </p:nvCxnSpPr>
          <p:spPr>
            <a:xfrm flipV="1">
              <a:off x="2631031" y="2840659"/>
              <a:ext cx="439525" cy="262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31031" y="3391697"/>
              <a:ext cx="425141" cy="622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15456" y="3253037"/>
              <a:ext cx="0" cy="1450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1"/>
              <a:endCxn id="18" idx="3"/>
            </p:cNvCxnSpPr>
            <p:nvPr/>
          </p:nvCxnSpPr>
          <p:spPr>
            <a:xfrm flipH="1">
              <a:off x="4378216" y="1614772"/>
              <a:ext cx="861037" cy="27195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flipV="1">
              <a:off x="4373242" y="1614772"/>
              <a:ext cx="866011" cy="3954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5" idx="1"/>
            </p:cNvCxnSpPr>
            <p:nvPr/>
          </p:nvCxnSpPr>
          <p:spPr>
            <a:xfrm flipV="1">
              <a:off x="4373242" y="1614772"/>
              <a:ext cx="866011" cy="12258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9" idx="1"/>
            </p:cNvCxnSpPr>
            <p:nvPr/>
          </p:nvCxnSpPr>
          <p:spPr>
            <a:xfrm>
              <a:off x="4373242" y="2147659"/>
              <a:ext cx="866011" cy="511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3"/>
              <a:endCxn id="20" idx="1"/>
            </p:cNvCxnSpPr>
            <p:nvPr/>
          </p:nvCxnSpPr>
          <p:spPr>
            <a:xfrm>
              <a:off x="4373242" y="2840659"/>
              <a:ext cx="866011" cy="526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07881" y="4537194"/>
              <a:ext cx="674935" cy="187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3"/>
              <a:endCxn id="42" idx="1"/>
            </p:cNvCxnSpPr>
            <p:nvPr/>
          </p:nvCxnSpPr>
          <p:spPr>
            <a:xfrm>
              <a:off x="6182816" y="1614772"/>
              <a:ext cx="1377834" cy="920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3"/>
              <a:endCxn id="42" idx="1"/>
            </p:cNvCxnSpPr>
            <p:nvPr/>
          </p:nvCxnSpPr>
          <p:spPr>
            <a:xfrm flipV="1">
              <a:off x="6182816" y="2534816"/>
              <a:ext cx="1377834" cy="12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3"/>
              <a:endCxn id="42" idx="1"/>
            </p:cNvCxnSpPr>
            <p:nvPr/>
          </p:nvCxnSpPr>
          <p:spPr>
            <a:xfrm flipV="1">
              <a:off x="6182816" y="2534816"/>
              <a:ext cx="1377834" cy="832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560649" y="2228383"/>
              <a:ext cx="1456439" cy="612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Modeled Water Demand</a:t>
              </a:r>
            </a:p>
          </p:txBody>
        </p:sp>
        <p:sp>
          <p:nvSpPr>
            <p:cNvPr id="43" name="Rectangle 42"/>
            <p:cNvSpPr/>
            <p:nvPr/>
          </p:nvSpPr>
          <p:spPr>
            <a:xfrm>
              <a:off x="6575962" y="3196754"/>
              <a:ext cx="1524218" cy="515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333" b="1" dirty="0">
                  <a:solidFill>
                    <a:srgbClr val="0070C0"/>
                  </a:solidFill>
                </a:rPr>
                <a:t>Hydrological Processes</a:t>
              </a:r>
              <a:endParaRPr lang="en-US" sz="1167" b="1" dirty="0">
                <a:solidFill>
                  <a:srgbClr val="0070C0"/>
                </a:solidFill>
              </a:endParaRPr>
            </a:p>
          </p:txBody>
        </p:sp>
        <p:cxnSp>
          <p:nvCxnSpPr>
            <p:cNvPr id="44" name="Straight Arrow Connector 43"/>
            <p:cNvCxnSpPr/>
            <p:nvPr/>
          </p:nvCxnSpPr>
          <p:spPr>
            <a:xfrm flipH="1">
              <a:off x="8413434" y="2840659"/>
              <a:ext cx="192422" cy="179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6770" y="1728601"/>
              <a:ext cx="1705838" cy="419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500" dirty="0">
                  <a:solidFill>
                    <a:srgbClr val="0070C0"/>
                  </a:solidFill>
                </a:rPr>
                <a:t>Investments</a:t>
              </a:r>
            </a:p>
          </p:txBody>
        </p:sp>
        <p:sp>
          <p:nvSpPr>
            <p:cNvPr id="46" name="Rectangle 45"/>
            <p:cNvSpPr/>
            <p:nvPr/>
          </p:nvSpPr>
          <p:spPr>
            <a:xfrm>
              <a:off x="7679554" y="769769"/>
              <a:ext cx="1132976" cy="3262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Reuse</a:t>
              </a:r>
            </a:p>
          </p:txBody>
        </p:sp>
        <p:sp>
          <p:nvSpPr>
            <p:cNvPr id="47" name="Oval 46"/>
            <p:cNvSpPr/>
            <p:nvPr/>
          </p:nvSpPr>
          <p:spPr>
            <a:xfrm>
              <a:off x="6921014" y="1270294"/>
              <a:ext cx="1461109" cy="563319"/>
            </a:xfrm>
            <a:prstGeom prst="ellipse">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Treatment Plants</a:t>
              </a:r>
            </a:p>
          </p:txBody>
        </p:sp>
        <p:cxnSp>
          <p:nvCxnSpPr>
            <p:cNvPr id="48" name="Straight Arrow Connector 47"/>
            <p:cNvCxnSpPr/>
            <p:nvPr/>
          </p:nvCxnSpPr>
          <p:spPr>
            <a:xfrm>
              <a:off x="8480416" y="1109963"/>
              <a:ext cx="11075" cy="111775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870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9" name="Group 8"/>
          <p:cNvGrpSpPr/>
          <p:nvPr/>
        </p:nvGrpSpPr>
        <p:grpSpPr>
          <a:xfrm>
            <a:off x="952359" y="890722"/>
            <a:ext cx="7734441" cy="4276529"/>
            <a:chOff x="241198" y="525178"/>
            <a:chExt cx="8850519" cy="5100073"/>
          </a:xfrm>
        </p:grpSpPr>
        <p:sp>
          <p:nvSpPr>
            <p:cNvPr id="10" name="Rectangle 9"/>
            <p:cNvSpPr/>
            <p:nvPr/>
          </p:nvSpPr>
          <p:spPr>
            <a:xfrm>
              <a:off x="3551360" y="525178"/>
              <a:ext cx="3924998" cy="5100073"/>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050"/>
            </a:p>
          </p:txBody>
        </p:sp>
        <p:sp>
          <p:nvSpPr>
            <p:cNvPr id="11" name="Rectangle 10"/>
            <p:cNvSpPr/>
            <p:nvPr/>
          </p:nvSpPr>
          <p:spPr>
            <a:xfrm>
              <a:off x="5358059" y="2393466"/>
              <a:ext cx="839444" cy="46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Cropland</a:t>
              </a:r>
            </a:p>
          </p:txBody>
        </p:sp>
        <p:cxnSp>
          <p:nvCxnSpPr>
            <p:cNvPr id="12" name="Straight Arrow Connector 11"/>
            <p:cNvCxnSpPr>
              <a:stCxn id="21" idx="3"/>
              <a:endCxn id="23" idx="1"/>
            </p:cNvCxnSpPr>
            <p:nvPr/>
          </p:nvCxnSpPr>
          <p:spPr>
            <a:xfrm>
              <a:off x="6256313" y="3495063"/>
              <a:ext cx="189814" cy="7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36535" y="1121825"/>
              <a:ext cx="1497645" cy="2899842"/>
            </a:xfrm>
            <a:prstGeom prst="rect">
              <a:avLst/>
            </a:prstGeom>
            <a:solidFill>
              <a:schemeClr val="accent1">
                <a:alpha val="30000"/>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endParaRPr lang="en-US" sz="1200"/>
            </a:p>
          </p:txBody>
        </p:sp>
        <p:sp>
          <p:nvSpPr>
            <p:cNvPr id="14" name="Rectangle 13"/>
            <p:cNvSpPr/>
            <p:nvPr/>
          </p:nvSpPr>
          <p:spPr>
            <a:xfrm>
              <a:off x="3928426" y="2813299"/>
              <a:ext cx="1234440" cy="39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Agricultural Water Use</a:t>
              </a:r>
            </a:p>
          </p:txBody>
        </p:sp>
        <p:sp>
          <p:nvSpPr>
            <p:cNvPr id="15" name="Rectangle 14"/>
            <p:cNvSpPr/>
            <p:nvPr/>
          </p:nvSpPr>
          <p:spPr>
            <a:xfrm>
              <a:off x="3928426" y="2181817"/>
              <a:ext cx="1234440" cy="423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Electrical Cooling Water</a:t>
              </a:r>
            </a:p>
          </p:txBody>
        </p:sp>
        <p:sp>
          <p:nvSpPr>
            <p:cNvPr id="16" name="Rectangle 15"/>
            <p:cNvSpPr/>
            <p:nvPr/>
          </p:nvSpPr>
          <p:spPr>
            <a:xfrm>
              <a:off x="3928426" y="3403387"/>
              <a:ext cx="1234440" cy="46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Fracking Water Use</a:t>
              </a:r>
            </a:p>
          </p:txBody>
        </p:sp>
        <p:sp>
          <p:nvSpPr>
            <p:cNvPr id="17" name="Rectangle 16"/>
            <p:cNvSpPr/>
            <p:nvPr/>
          </p:nvSpPr>
          <p:spPr>
            <a:xfrm>
              <a:off x="3928426" y="3972052"/>
              <a:ext cx="1234440" cy="380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Water Recreation </a:t>
              </a:r>
            </a:p>
          </p:txBody>
        </p:sp>
        <p:sp>
          <p:nvSpPr>
            <p:cNvPr id="18" name="Rectangle 17"/>
            <p:cNvSpPr/>
            <p:nvPr/>
          </p:nvSpPr>
          <p:spPr>
            <a:xfrm>
              <a:off x="3928426" y="4490176"/>
              <a:ext cx="1234440"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Hydro-Electric </a:t>
              </a:r>
            </a:p>
          </p:txBody>
        </p:sp>
        <p:sp>
          <p:nvSpPr>
            <p:cNvPr id="19" name="Rectangle 18"/>
            <p:cNvSpPr/>
            <p:nvPr/>
          </p:nvSpPr>
          <p:spPr>
            <a:xfrm>
              <a:off x="3928426" y="975632"/>
              <a:ext cx="1234440" cy="44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Municipal Water</a:t>
              </a:r>
            </a:p>
          </p:txBody>
        </p:sp>
        <p:sp>
          <p:nvSpPr>
            <p:cNvPr id="20" name="Rectangle 19"/>
            <p:cNvSpPr/>
            <p:nvPr/>
          </p:nvSpPr>
          <p:spPr>
            <a:xfrm>
              <a:off x="3928426" y="1586433"/>
              <a:ext cx="1234440" cy="406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Industrial Water Use</a:t>
              </a:r>
            </a:p>
          </p:txBody>
        </p:sp>
        <p:sp>
          <p:nvSpPr>
            <p:cNvPr id="21" name="Rectangle 20"/>
            <p:cNvSpPr/>
            <p:nvPr/>
          </p:nvSpPr>
          <p:spPr>
            <a:xfrm>
              <a:off x="5338362" y="3276050"/>
              <a:ext cx="917951" cy="4380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Pasture&amp;</a:t>
              </a:r>
            </a:p>
            <a:p>
              <a:pPr algn="ctr">
                <a:lnSpc>
                  <a:spcPct val="90000"/>
                </a:lnSpc>
              </a:pPr>
              <a:r>
                <a:rPr lang="en-US" sz="1200" dirty="0">
                  <a:solidFill>
                    <a:schemeClr val="tx1"/>
                  </a:solidFill>
                </a:rPr>
                <a:t>Range</a:t>
              </a:r>
            </a:p>
          </p:txBody>
        </p:sp>
        <p:sp>
          <p:nvSpPr>
            <p:cNvPr id="22" name="Rectangle 21"/>
            <p:cNvSpPr/>
            <p:nvPr/>
          </p:nvSpPr>
          <p:spPr>
            <a:xfrm>
              <a:off x="6395861" y="2370109"/>
              <a:ext cx="1015838" cy="443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Crop Production</a:t>
              </a:r>
            </a:p>
          </p:txBody>
        </p:sp>
        <p:sp>
          <p:nvSpPr>
            <p:cNvPr id="23" name="Rectangle 22"/>
            <p:cNvSpPr/>
            <p:nvPr/>
          </p:nvSpPr>
          <p:spPr>
            <a:xfrm>
              <a:off x="6446127" y="3288184"/>
              <a:ext cx="965572" cy="429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Livestock Production</a:t>
              </a:r>
            </a:p>
          </p:txBody>
        </p:sp>
        <p:cxnSp>
          <p:nvCxnSpPr>
            <p:cNvPr id="24" name="Straight Arrow Connector 23"/>
            <p:cNvCxnSpPr>
              <a:stCxn id="11" idx="3"/>
              <a:endCxn id="22" idx="1"/>
            </p:cNvCxnSpPr>
            <p:nvPr/>
          </p:nvCxnSpPr>
          <p:spPr>
            <a:xfrm flipV="1">
              <a:off x="6197503" y="2591704"/>
              <a:ext cx="198358" cy="3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70489" y="2894792"/>
              <a:ext cx="7292" cy="3933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1"/>
            </p:cNvCxnSpPr>
            <p:nvPr/>
          </p:nvCxnSpPr>
          <p:spPr>
            <a:xfrm flipV="1">
              <a:off x="5162866" y="2628210"/>
              <a:ext cx="195193" cy="381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9" idx="1"/>
            </p:cNvCxnSpPr>
            <p:nvPr/>
          </p:nvCxnSpPr>
          <p:spPr>
            <a:xfrm flipV="1">
              <a:off x="3234180" y="1200418"/>
              <a:ext cx="694246" cy="1371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a:endCxn id="20" idx="1"/>
            </p:cNvCxnSpPr>
            <p:nvPr/>
          </p:nvCxnSpPr>
          <p:spPr>
            <a:xfrm flipV="1">
              <a:off x="3234180" y="1789744"/>
              <a:ext cx="694246" cy="782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a:endCxn id="14" idx="1"/>
            </p:cNvCxnSpPr>
            <p:nvPr/>
          </p:nvCxnSpPr>
          <p:spPr>
            <a:xfrm>
              <a:off x="3234180" y="2571746"/>
              <a:ext cx="694246" cy="43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15" idx="1"/>
            </p:cNvCxnSpPr>
            <p:nvPr/>
          </p:nvCxnSpPr>
          <p:spPr>
            <a:xfrm flipV="1">
              <a:off x="3234180" y="2393466"/>
              <a:ext cx="694246" cy="178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a:endCxn id="16" idx="1"/>
            </p:cNvCxnSpPr>
            <p:nvPr/>
          </p:nvCxnSpPr>
          <p:spPr>
            <a:xfrm>
              <a:off x="3234180" y="2571746"/>
              <a:ext cx="694246" cy="1062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25315" y="3349711"/>
              <a:ext cx="1182418" cy="582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Fresh water</a:t>
              </a:r>
            </a:p>
          </p:txBody>
        </p:sp>
        <p:sp>
          <p:nvSpPr>
            <p:cNvPr id="33" name="Rectangle 32"/>
            <p:cNvSpPr/>
            <p:nvPr/>
          </p:nvSpPr>
          <p:spPr>
            <a:xfrm>
              <a:off x="349186" y="2578232"/>
              <a:ext cx="1192298" cy="513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Aquifer Diversion</a:t>
              </a:r>
            </a:p>
          </p:txBody>
        </p:sp>
        <p:sp>
          <p:nvSpPr>
            <p:cNvPr id="34" name="Rectangle 33"/>
            <p:cNvSpPr/>
            <p:nvPr/>
          </p:nvSpPr>
          <p:spPr>
            <a:xfrm>
              <a:off x="331471" y="3266148"/>
              <a:ext cx="1210013" cy="609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River Diversion</a:t>
              </a:r>
            </a:p>
          </p:txBody>
        </p:sp>
        <p:sp>
          <p:nvSpPr>
            <p:cNvPr id="35" name="Rectangle 34"/>
            <p:cNvSpPr/>
            <p:nvPr/>
          </p:nvSpPr>
          <p:spPr>
            <a:xfrm>
              <a:off x="241198" y="1568425"/>
              <a:ext cx="1300285" cy="693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Water Projects (Exist &amp; New)</a:t>
              </a:r>
            </a:p>
          </p:txBody>
        </p:sp>
        <p:cxnSp>
          <p:nvCxnSpPr>
            <p:cNvPr id="36" name="Straight Arrow Connector 35"/>
            <p:cNvCxnSpPr>
              <a:stCxn id="35" idx="3"/>
            </p:cNvCxnSpPr>
            <p:nvPr/>
          </p:nvCxnSpPr>
          <p:spPr>
            <a:xfrm>
              <a:off x="1541483" y="1915381"/>
              <a:ext cx="421173" cy="478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3"/>
              <a:endCxn id="39" idx="1"/>
            </p:cNvCxnSpPr>
            <p:nvPr/>
          </p:nvCxnSpPr>
          <p:spPr>
            <a:xfrm flipV="1">
              <a:off x="1541484" y="1717436"/>
              <a:ext cx="421172" cy="1117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p:cNvCxnSpPr>
            <p:nvPr/>
          </p:nvCxnSpPr>
          <p:spPr>
            <a:xfrm flipV="1">
              <a:off x="1541484" y="3552816"/>
              <a:ext cx="348275" cy="18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962656" y="1447051"/>
              <a:ext cx="1075652" cy="540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rgbClr val="FF0000"/>
                  </a:solidFill>
                </a:rPr>
                <a:t>Brackish Water</a:t>
              </a:r>
            </a:p>
          </p:txBody>
        </p:sp>
        <p:cxnSp>
          <p:nvCxnSpPr>
            <p:cNvPr id="40" name="Straight Arrow Connector 39"/>
            <p:cNvCxnSpPr/>
            <p:nvPr/>
          </p:nvCxnSpPr>
          <p:spPr>
            <a:xfrm>
              <a:off x="2554690" y="2008446"/>
              <a:ext cx="0" cy="32459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3"/>
              <a:endCxn id="17" idx="1"/>
            </p:cNvCxnSpPr>
            <p:nvPr/>
          </p:nvCxnSpPr>
          <p:spPr>
            <a:xfrm>
              <a:off x="3234180" y="2571746"/>
              <a:ext cx="694246" cy="1590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8" idx="1"/>
            </p:cNvCxnSpPr>
            <p:nvPr/>
          </p:nvCxnSpPr>
          <p:spPr>
            <a:xfrm>
              <a:off x="3235578" y="2626387"/>
              <a:ext cx="692848" cy="2097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95298" y="572237"/>
              <a:ext cx="2994479" cy="37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600" dirty="0">
                  <a:solidFill>
                    <a:srgbClr val="0070C0"/>
                  </a:solidFill>
                </a:rPr>
                <a:t>Modeled Water Demand</a:t>
              </a:r>
            </a:p>
          </p:txBody>
        </p:sp>
        <p:sp>
          <p:nvSpPr>
            <p:cNvPr id="44" name="Rectangle 43"/>
            <p:cNvSpPr/>
            <p:nvPr/>
          </p:nvSpPr>
          <p:spPr>
            <a:xfrm>
              <a:off x="7902986" y="1529933"/>
              <a:ext cx="952883" cy="375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rgbClr val="FF0000"/>
                  </a:solidFill>
                </a:rPr>
                <a:t>Reuse</a:t>
              </a:r>
            </a:p>
          </p:txBody>
        </p:sp>
        <p:sp>
          <p:nvSpPr>
            <p:cNvPr id="45" name="Rectangle 44"/>
            <p:cNvSpPr/>
            <p:nvPr/>
          </p:nvSpPr>
          <p:spPr>
            <a:xfrm>
              <a:off x="7905121" y="3574840"/>
              <a:ext cx="952883" cy="65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Return Flows</a:t>
              </a:r>
            </a:p>
          </p:txBody>
        </p:sp>
        <p:cxnSp>
          <p:nvCxnSpPr>
            <p:cNvPr id="46" name="Straight Arrow Connector 45"/>
            <p:cNvCxnSpPr>
              <a:endCxn id="53" idx="2"/>
            </p:cNvCxnSpPr>
            <p:nvPr/>
          </p:nvCxnSpPr>
          <p:spPr>
            <a:xfrm>
              <a:off x="7469431" y="2475792"/>
              <a:ext cx="201979" cy="4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1"/>
            </p:cNvCxnSpPr>
            <p:nvPr/>
          </p:nvCxnSpPr>
          <p:spPr>
            <a:xfrm flipH="1" flipV="1">
              <a:off x="7432138" y="1701434"/>
              <a:ext cx="470848" cy="16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1"/>
            </p:cNvCxnSpPr>
            <p:nvPr/>
          </p:nvCxnSpPr>
          <p:spPr>
            <a:xfrm flipV="1">
              <a:off x="7434273" y="3902940"/>
              <a:ext cx="470848" cy="14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824244" y="2342438"/>
              <a:ext cx="1330710" cy="49128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Treatment Plants</a:t>
              </a:r>
            </a:p>
          </p:txBody>
        </p:sp>
        <p:cxnSp>
          <p:nvCxnSpPr>
            <p:cNvPr id="50" name="Straight Arrow Connector 49"/>
            <p:cNvCxnSpPr/>
            <p:nvPr/>
          </p:nvCxnSpPr>
          <p:spPr>
            <a:xfrm flipH="1">
              <a:off x="2554690" y="2931973"/>
              <a:ext cx="5249" cy="417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5" idx="3"/>
            </p:cNvCxnSpPr>
            <p:nvPr/>
          </p:nvCxnSpPr>
          <p:spPr>
            <a:xfrm>
              <a:off x="1541483" y="1915381"/>
              <a:ext cx="401468" cy="1453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3"/>
            </p:cNvCxnSpPr>
            <p:nvPr/>
          </p:nvCxnSpPr>
          <p:spPr>
            <a:xfrm>
              <a:off x="1541483" y="2834860"/>
              <a:ext cx="332171" cy="607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671410" y="2145477"/>
              <a:ext cx="1420307" cy="66884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Treatment Plants</a:t>
              </a:r>
            </a:p>
          </p:txBody>
        </p:sp>
        <p:cxnSp>
          <p:nvCxnSpPr>
            <p:cNvPr id="54" name="Straight Arrow Connector 53"/>
            <p:cNvCxnSpPr>
              <a:stCxn id="53" idx="0"/>
              <a:endCxn id="44" idx="2"/>
            </p:cNvCxnSpPr>
            <p:nvPr/>
          </p:nvCxnSpPr>
          <p:spPr>
            <a:xfrm flipH="1" flipV="1">
              <a:off x="8379428" y="1904938"/>
              <a:ext cx="2136" cy="24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4"/>
              <a:endCxn id="45" idx="0"/>
            </p:cNvCxnSpPr>
            <p:nvPr/>
          </p:nvCxnSpPr>
          <p:spPr>
            <a:xfrm flipH="1">
              <a:off x="8381563" y="2814319"/>
              <a:ext cx="1" cy="7605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928425" y="5046191"/>
              <a:ext cx="1234441"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Environmental</a:t>
              </a:r>
            </a:p>
          </p:txBody>
        </p:sp>
        <p:cxnSp>
          <p:nvCxnSpPr>
            <p:cNvPr id="57" name="Straight Arrow Connector 56"/>
            <p:cNvCxnSpPr/>
            <p:nvPr/>
          </p:nvCxnSpPr>
          <p:spPr>
            <a:xfrm>
              <a:off x="3225510" y="2571747"/>
              <a:ext cx="626437" cy="27733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4"/>
            <p:cNvSpPr txBox="1">
              <a:spLocks noChangeArrowheads="1"/>
            </p:cNvSpPr>
            <p:nvPr/>
          </p:nvSpPr>
          <p:spPr bwMode="auto">
            <a:xfrm>
              <a:off x="331472" y="4416664"/>
              <a:ext cx="1917815" cy="53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nSpc>
                  <a:spcPct val="90000"/>
                </a:lnSpc>
              </a:pPr>
              <a:r>
                <a:rPr lang="en-US" altLang="en-US" sz="1400" b="1" dirty="0">
                  <a:solidFill>
                    <a:srgbClr val="FF0000"/>
                  </a:solidFill>
                </a:rPr>
                <a:t>Red means we are</a:t>
              </a:r>
            </a:p>
            <a:p>
              <a:pPr>
                <a:lnSpc>
                  <a:spcPct val="90000"/>
                </a:lnSpc>
              </a:pPr>
              <a:r>
                <a:rPr lang="en-US" altLang="en-US" sz="1400" b="1" dirty="0">
                  <a:solidFill>
                    <a:srgbClr val="FF0000"/>
                  </a:solidFill>
                </a:rPr>
                <a:t>Working on adding it</a:t>
              </a:r>
            </a:p>
          </p:txBody>
        </p:sp>
      </p:grpSp>
    </p:spTree>
    <p:extLst>
      <p:ext uri="{BB962C8B-B14F-4D97-AF65-F5344CB8AC3E}">
        <p14:creationId xmlns:p14="http://schemas.microsoft.com/office/powerpoint/2010/main" val="402648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Preliminary Results</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379855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Power Plant Retrofit </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7625528"/>
              </p:ext>
            </p:extLst>
          </p:nvPr>
        </p:nvGraphicFramePr>
        <p:xfrm>
          <a:off x="838200" y="1409700"/>
          <a:ext cx="5791200" cy="3606800"/>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r>
                        <a:rPr lang="en-US" dirty="0"/>
                        <a:t>Power Plant</a:t>
                      </a:r>
                    </a:p>
                  </a:txBody>
                  <a:tcPr/>
                </a:tc>
                <a:tc>
                  <a:txBody>
                    <a:bodyPr/>
                    <a:lstStyle/>
                    <a:p>
                      <a:r>
                        <a:rPr lang="en-US" dirty="0"/>
                        <a:t>Location</a:t>
                      </a:r>
                    </a:p>
                  </a:txBody>
                  <a:tcPr/>
                </a:tc>
                <a:tc>
                  <a:txBody>
                    <a:bodyPr/>
                    <a:lstStyle/>
                    <a:p>
                      <a:r>
                        <a:rPr lang="en-US" dirty="0"/>
                        <a:t>Retrofit</a:t>
                      </a:r>
                    </a:p>
                  </a:txBody>
                  <a:tcPr/>
                </a:tc>
                <a:extLst>
                  <a:ext uri="{0D108BD9-81ED-4DB2-BD59-A6C34878D82A}">
                    <a16:rowId xmlns:a16="http://schemas.microsoft.com/office/drawing/2014/main" val="10000"/>
                  </a:ext>
                </a:extLst>
              </a:tr>
              <a:tr h="370840">
                <a:tc>
                  <a:txBody>
                    <a:bodyPr/>
                    <a:lstStyle/>
                    <a:p>
                      <a:r>
                        <a:rPr lang="en-US" dirty="0" err="1"/>
                        <a:t>Coleto</a:t>
                      </a:r>
                      <a:r>
                        <a:rPr lang="en-US" baseline="0" dirty="0"/>
                        <a:t> Creek</a:t>
                      </a:r>
                      <a:endParaRPr lang="en-US" dirty="0"/>
                    </a:p>
                  </a:txBody>
                  <a:tcPr/>
                </a:tc>
                <a:tc>
                  <a:txBody>
                    <a:bodyPr/>
                    <a:lstStyle/>
                    <a:p>
                      <a:r>
                        <a:rPr lang="en-US" dirty="0"/>
                        <a:t>Goliad</a:t>
                      </a:r>
                    </a:p>
                  </a:txBody>
                  <a:tcPr/>
                </a:tc>
                <a:tc>
                  <a:txBody>
                    <a:bodyPr/>
                    <a:lstStyle/>
                    <a:p>
                      <a:r>
                        <a:rPr lang="en-US" dirty="0"/>
                        <a:t>Coal</a:t>
                      </a:r>
                      <a:r>
                        <a:rPr lang="en-US" baseline="0" dirty="0"/>
                        <a:t> </a:t>
                      </a:r>
                      <a:r>
                        <a:rPr lang="en-US" baseline="0" dirty="0">
                          <a:sym typeface="Wingdings" panose="05000000000000000000" pitchFamily="2" charset="2"/>
                        </a:rPr>
                        <a:t> NGCC</a:t>
                      </a:r>
                      <a:endParaRPr lang="en-US" dirty="0"/>
                    </a:p>
                  </a:txBody>
                  <a:tcPr/>
                </a:tc>
                <a:extLst>
                  <a:ext uri="{0D108BD9-81ED-4DB2-BD59-A6C34878D82A}">
                    <a16:rowId xmlns:a16="http://schemas.microsoft.com/office/drawing/2014/main" val="10001"/>
                  </a:ext>
                </a:extLst>
              </a:tr>
              <a:tr h="370840">
                <a:tc>
                  <a:txBody>
                    <a:bodyPr/>
                    <a:lstStyle/>
                    <a:p>
                      <a:r>
                        <a:rPr lang="en-US" dirty="0"/>
                        <a:t>J.</a:t>
                      </a:r>
                      <a:r>
                        <a:rPr lang="en-US" baseline="0" dirty="0"/>
                        <a:t> T. </a:t>
                      </a:r>
                      <a:r>
                        <a:rPr lang="en-US" baseline="0" dirty="0" err="1"/>
                        <a:t>Deely</a:t>
                      </a:r>
                      <a:endParaRPr lang="en-US" dirty="0"/>
                    </a:p>
                  </a:txBody>
                  <a:tcPr/>
                </a:tc>
                <a:tc>
                  <a:txBody>
                    <a:bodyPr/>
                    <a:lstStyle/>
                    <a:p>
                      <a:r>
                        <a:rPr lang="en-US" dirty="0"/>
                        <a:t>Bexar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Coal</a:t>
                      </a:r>
                      <a:r>
                        <a:rPr lang="en-US" baseline="0" dirty="0"/>
                        <a:t> </a:t>
                      </a:r>
                      <a:r>
                        <a:rPr lang="en-US" baseline="0" dirty="0">
                          <a:sym typeface="Wingdings" panose="05000000000000000000" pitchFamily="2" charset="2"/>
                        </a:rPr>
                        <a:t> NGCC</a:t>
                      </a:r>
                      <a:endParaRPr lang="en-US" dirty="0"/>
                    </a:p>
                  </a:txBody>
                  <a:tcPr/>
                </a:tc>
                <a:extLst>
                  <a:ext uri="{0D108BD9-81ED-4DB2-BD59-A6C34878D82A}">
                    <a16:rowId xmlns:a16="http://schemas.microsoft.com/office/drawing/2014/main" val="10002"/>
                  </a:ext>
                </a:extLst>
              </a:tr>
              <a:tr h="370840">
                <a:tc>
                  <a:txBody>
                    <a:bodyPr/>
                    <a:lstStyle/>
                    <a:p>
                      <a:r>
                        <a:rPr lang="en-US" dirty="0"/>
                        <a:t>JK</a:t>
                      </a:r>
                      <a:r>
                        <a:rPr lang="en-US" baseline="0" dirty="0"/>
                        <a:t> Spruce</a:t>
                      </a:r>
                      <a:endParaRPr lang="en-US" dirty="0"/>
                    </a:p>
                  </a:txBody>
                  <a:tcPr/>
                </a:tc>
                <a:tc>
                  <a:txBody>
                    <a:bodyPr/>
                    <a:lstStyle/>
                    <a:p>
                      <a:r>
                        <a:rPr lang="en-US" dirty="0"/>
                        <a:t>Bexar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Coal</a:t>
                      </a:r>
                      <a:r>
                        <a:rPr lang="en-US" baseline="0" dirty="0"/>
                        <a:t> </a:t>
                      </a:r>
                      <a:r>
                        <a:rPr lang="en-US" baseline="0" dirty="0">
                          <a:sym typeface="Wingdings" panose="05000000000000000000" pitchFamily="2" charset="2"/>
                        </a:rPr>
                        <a:t> NGCC</a:t>
                      </a:r>
                      <a:endParaRPr lang="en-US" dirty="0"/>
                    </a:p>
                  </a:txBody>
                  <a:tcPr/>
                </a:tc>
                <a:extLst>
                  <a:ext uri="{0D108BD9-81ED-4DB2-BD59-A6C34878D82A}">
                    <a16:rowId xmlns:a16="http://schemas.microsoft.com/office/drawing/2014/main" val="10003"/>
                  </a:ext>
                </a:extLst>
              </a:tr>
              <a:tr h="370840">
                <a:tc>
                  <a:txBody>
                    <a:bodyPr/>
                    <a:lstStyle/>
                    <a:p>
                      <a:r>
                        <a:rPr lang="en-US" dirty="0"/>
                        <a:t>San</a:t>
                      </a:r>
                      <a:r>
                        <a:rPr lang="en-US" baseline="0" dirty="0"/>
                        <a:t> Miguel</a:t>
                      </a:r>
                      <a:endParaRPr lang="en-US" dirty="0"/>
                    </a:p>
                  </a:txBody>
                  <a:tcPr/>
                </a:tc>
                <a:tc>
                  <a:txBody>
                    <a:bodyPr/>
                    <a:lstStyle/>
                    <a:p>
                      <a:r>
                        <a:rPr lang="en-US" dirty="0"/>
                        <a:t>Atascosa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Coal</a:t>
                      </a:r>
                      <a:r>
                        <a:rPr lang="en-US" baseline="0" dirty="0"/>
                        <a:t> </a:t>
                      </a:r>
                      <a:r>
                        <a:rPr lang="en-US" baseline="0" dirty="0">
                          <a:sym typeface="Wingdings" panose="05000000000000000000" pitchFamily="2" charset="2"/>
                        </a:rPr>
                        <a:t> NGCC</a:t>
                      </a:r>
                      <a:endParaRPr lang="en-US" dirty="0"/>
                    </a:p>
                  </a:txBody>
                  <a:tcPr/>
                </a:tc>
                <a:extLst>
                  <a:ext uri="{0D108BD9-81ED-4DB2-BD59-A6C34878D82A}">
                    <a16:rowId xmlns:a16="http://schemas.microsoft.com/office/drawing/2014/main" val="10004"/>
                  </a:ext>
                </a:extLst>
              </a:tr>
              <a:tr h="370840">
                <a:tc>
                  <a:txBody>
                    <a:bodyPr/>
                    <a:lstStyle/>
                    <a:p>
                      <a:r>
                        <a:rPr lang="en-US" dirty="0"/>
                        <a:t>O.W. Sommers</a:t>
                      </a:r>
                    </a:p>
                  </a:txBody>
                  <a:tcPr/>
                </a:tc>
                <a:tc>
                  <a:txBody>
                    <a:bodyPr/>
                    <a:lstStyle/>
                    <a:p>
                      <a:r>
                        <a:rPr lang="en-US" dirty="0"/>
                        <a:t>Bexar</a:t>
                      </a:r>
                    </a:p>
                  </a:txBody>
                  <a:tcPr/>
                </a:tc>
                <a:tc>
                  <a:txBody>
                    <a:bodyPr/>
                    <a:lstStyle/>
                    <a:p>
                      <a:r>
                        <a:rPr lang="en-US" dirty="0"/>
                        <a:t>Recirculating </a:t>
                      </a:r>
                      <a:r>
                        <a:rPr lang="en-US" dirty="0">
                          <a:sym typeface="Wingdings" panose="05000000000000000000" pitchFamily="2" charset="2"/>
                        </a:rPr>
                        <a:t> Dry</a:t>
                      </a:r>
                      <a:endParaRPr lang="en-US" dirty="0"/>
                    </a:p>
                  </a:txBody>
                  <a:tcPr/>
                </a:tc>
                <a:extLst>
                  <a:ext uri="{0D108BD9-81ED-4DB2-BD59-A6C34878D82A}">
                    <a16:rowId xmlns:a16="http://schemas.microsoft.com/office/drawing/2014/main" val="10005"/>
                  </a:ext>
                </a:extLst>
              </a:tr>
              <a:tr h="370840">
                <a:tc>
                  <a:txBody>
                    <a:bodyPr/>
                    <a:lstStyle/>
                    <a:p>
                      <a:r>
                        <a:rPr lang="en-US" dirty="0"/>
                        <a:t>V.H. </a:t>
                      </a:r>
                      <a:r>
                        <a:rPr lang="en-US" dirty="0" err="1"/>
                        <a:t>Braunig</a:t>
                      </a:r>
                      <a:endParaRPr lang="en-US" dirty="0"/>
                    </a:p>
                  </a:txBody>
                  <a:tcPr/>
                </a:tc>
                <a:tc>
                  <a:txBody>
                    <a:bodyPr/>
                    <a:lstStyle/>
                    <a:p>
                      <a:r>
                        <a:rPr lang="en-US" dirty="0"/>
                        <a:t>Bexar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Recirculating </a:t>
                      </a:r>
                      <a:r>
                        <a:rPr lang="en-US" dirty="0">
                          <a:sym typeface="Wingdings" panose="05000000000000000000" pitchFamily="2" charset="2"/>
                        </a:rPr>
                        <a:t> Dry</a:t>
                      </a:r>
                      <a:endParaRPr lang="en-US" dirty="0"/>
                    </a:p>
                  </a:txBody>
                  <a:tcPr/>
                </a:tc>
                <a:extLst>
                  <a:ext uri="{0D108BD9-81ED-4DB2-BD59-A6C34878D82A}">
                    <a16:rowId xmlns:a16="http://schemas.microsoft.com/office/drawing/2014/main" val="10006"/>
                  </a:ext>
                </a:extLst>
              </a:tr>
              <a:tr h="370840">
                <a:tc>
                  <a:txBody>
                    <a:bodyPr/>
                    <a:lstStyle/>
                    <a:p>
                      <a:r>
                        <a:rPr lang="en-US" dirty="0"/>
                        <a:t>Barney</a:t>
                      </a:r>
                    </a:p>
                  </a:txBody>
                  <a:tcPr/>
                </a:tc>
                <a:tc>
                  <a:txBody>
                    <a:bodyPr/>
                    <a:lstStyle/>
                    <a:p>
                      <a:r>
                        <a:rPr lang="en-US" dirty="0"/>
                        <a:t>Nueces</a:t>
                      </a:r>
                    </a:p>
                  </a:txBody>
                  <a:tcPr/>
                </a:tc>
                <a:tc>
                  <a:txBody>
                    <a:bodyPr/>
                    <a:lstStyle/>
                    <a:p>
                      <a:r>
                        <a:rPr lang="en-US" dirty="0"/>
                        <a:t>Once</a:t>
                      </a:r>
                      <a:r>
                        <a:rPr lang="en-US" baseline="0" dirty="0"/>
                        <a:t> Thru </a:t>
                      </a:r>
                      <a:r>
                        <a:rPr lang="en-US" baseline="0" dirty="0">
                          <a:sym typeface="Wingdings" panose="05000000000000000000" pitchFamily="2" charset="2"/>
                        </a:rPr>
                        <a:t> </a:t>
                      </a:r>
                      <a:r>
                        <a:rPr lang="en-US" dirty="0"/>
                        <a:t>Recirculating</a:t>
                      </a:r>
                    </a:p>
                  </a:txBody>
                  <a:tcPr/>
                </a:tc>
                <a:extLst>
                  <a:ext uri="{0D108BD9-81ED-4DB2-BD59-A6C34878D82A}">
                    <a16:rowId xmlns:a16="http://schemas.microsoft.com/office/drawing/2014/main" val="10007"/>
                  </a:ext>
                </a:extLst>
              </a:tr>
              <a:tr h="370840">
                <a:tc>
                  <a:txBody>
                    <a:bodyPr/>
                    <a:lstStyle/>
                    <a:p>
                      <a:r>
                        <a:rPr lang="en-US" dirty="0"/>
                        <a:t>Nueces Bay</a:t>
                      </a:r>
                    </a:p>
                  </a:txBody>
                  <a:tcPr/>
                </a:tc>
                <a:tc>
                  <a:txBody>
                    <a:bodyPr/>
                    <a:lstStyle/>
                    <a:p>
                      <a:r>
                        <a:rPr lang="en-US" dirty="0"/>
                        <a:t>Nueces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Thru </a:t>
                      </a:r>
                      <a:r>
                        <a:rPr lang="en-US" baseline="0" dirty="0">
                          <a:sym typeface="Wingdings" panose="05000000000000000000" pitchFamily="2" charset="2"/>
                        </a:rPr>
                        <a:t> Dry</a:t>
                      </a:r>
                      <a:endParaRPr lang="en-US" dirty="0"/>
                    </a:p>
                  </a:txBody>
                  <a:tcPr/>
                </a:tc>
                <a:extLst>
                  <a:ext uri="{0D108BD9-81ED-4DB2-BD59-A6C34878D82A}">
                    <a16:rowId xmlns:a16="http://schemas.microsoft.com/office/drawing/2014/main" val="10008"/>
                  </a:ext>
                </a:extLst>
              </a:tr>
            </a:tbl>
          </a:graphicData>
        </a:graphic>
      </p:graphicFrame>
      <p:sp>
        <p:nvSpPr>
          <p:cNvPr id="7" name="TextBox 6"/>
          <p:cNvSpPr txBox="1"/>
          <p:nvPr/>
        </p:nvSpPr>
        <p:spPr>
          <a:xfrm>
            <a:off x="6705600" y="1485900"/>
            <a:ext cx="1905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Penalties on once through</a:t>
            </a:r>
          </a:p>
          <a:p>
            <a:pPr marL="285750" indent="-285750">
              <a:buFont typeface="Arial" panose="020B0604020202020204" pitchFamily="34" charset="0"/>
              <a:buChar char="•"/>
            </a:pPr>
            <a:r>
              <a:rPr lang="en-US" dirty="0"/>
              <a:t>Other retrofits are on upstream of the river to save water</a:t>
            </a:r>
          </a:p>
          <a:p>
            <a:endParaRPr lang="en-US" dirty="0"/>
          </a:p>
        </p:txBody>
      </p:sp>
    </p:spTree>
    <p:extLst>
      <p:ext uri="{BB962C8B-B14F-4D97-AF65-F5344CB8AC3E}">
        <p14:creationId xmlns:p14="http://schemas.microsoft.com/office/powerpoint/2010/main" val="535319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Effects on Water Projects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Comparing with the model not forcing the inelastic demand of power plants cooling water, one water project is built and operated to support the increase demand of water.</a:t>
            </a:r>
          </a:p>
        </p:txBody>
      </p:sp>
    </p:spTree>
    <p:extLst>
      <p:ext uri="{BB962C8B-B14F-4D97-AF65-F5344CB8AC3E}">
        <p14:creationId xmlns:p14="http://schemas.microsoft.com/office/powerpoint/2010/main" val="414241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Effects on Water Costs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47822757"/>
              </p:ext>
            </p:extLst>
          </p:nvPr>
        </p:nvGraphicFramePr>
        <p:xfrm>
          <a:off x="1371600" y="1562100"/>
          <a:ext cx="6096000" cy="33375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l" fontAlgn="b"/>
                      <a:r>
                        <a:rPr lang="en-US" sz="1800" b="0" i="0" u="none" strike="noStrike" dirty="0">
                          <a:solidFill>
                            <a:srgbClr val="000000"/>
                          </a:solidFill>
                          <a:effectLst/>
                          <a:latin typeface="Calibri"/>
                        </a:rPr>
                        <a:t>Water Source</a:t>
                      </a:r>
                    </a:p>
                  </a:txBody>
                  <a:tcPr marL="9525" marR="9525" marT="9525" marB="0" anchor="b"/>
                </a:tc>
                <a:tc>
                  <a:txBody>
                    <a:bodyPr/>
                    <a:lstStyle/>
                    <a:p>
                      <a:pPr algn="l" fontAlgn="b"/>
                      <a:r>
                        <a:rPr lang="en-US" sz="1800" b="0" i="0" u="none" strike="noStrike" dirty="0">
                          <a:solidFill>
                            <a:srgbClr val="000000"/>
                          </a:solidFill>
                          <a:effectLst/>
                          <a:latin typeface="Calibri"/>
                        </a:rPr>
                        <a:t>Sector</a:t>
                      </a:r>
                    </a:p>
                  </a:txBody>
                  <a:tcPr marL="9525" marR="9525" marT="9525" marB="0" anchor="b"/>
                </a:tc>
                <a:tc>
                  <a:txBody>
                    <a:bodyPr/>
                    <a:lstStyle/>
                    <a:p>
                      <a:pPr algn="l" fontAlgn="b"/>
                      <a:r>
                        <a:rPr lang="en-US" sz="1800" b="0" i="0" u="none" strike="noStrike" dirty="0">
                          <a:solidFill>
                            <a:srgbClr val="000000"/>
                          </a:solidFill>
                          <a:effectLst/>
                          <a:latin typeface="Calibri"/>
                        </a:rPr>
                        <a:t>Before ($/</a:t>
                      </a:r>
                      <a:r>
                        <a:rPr lang="en-US" sz="1800" b="0" i="0" u="none" strike="noStrike" dirty="0" err="1">
                          <a:solidFill>
                            <a:srgbClr val="000000"/>
                          </a:solidFill>
                          <a:effectLst/>
                          <a:latin typeface="Calibri"/>
                        </a:rPr>
                        <a:t>Acft</a:t>
                      </a:r>
                      <a:r>
                        <a:rPr lang="en-US" sz="1800" b="0" i="0" u="none" strike="noStrike" dirty="0">
                          <a:solidFill>
                            <a:srgbClr val="000000"/>
                          </a:solidFill>
                          <a:effectLst/>
                          <a:latin typeface="Calibri"/>
                        </a:rPr>
                        <a:t>)</a:t>
                      </a:r>
                    </a:p>
                  </a:txBody>
                  <a:tcPr marL="9525" marR="9525" marT="9525" marB="0" anchor="b"/>
                </a:tc>
                <a:tc>
                  <a:txBody>
                    <a:bodyPr/>
                    <a:lstStyle/>
                    <a:p>
                      <a:pPr algn="l" fontAlgn="b"/>
                      <a:r>
                        <a:rPr lang="en-US" sz="1800" b="0" i="0" u="none" strike="noStrike" dirty="0">
                          <a:solidFill>
                            <a:srgbClr val="000000"/>
                          </a:solidFill>
                          <a:effectLst/>
                          <a:latin typeface="Calibri"/>
                        </a:rPr>
                        <a:t>After ($/</a:t>
                      </a:r>
                      <a:r>
                        <a:rPr lang="en-US" sz="1800" b="0" i="0" u="none" strike="noStrike" dirty="0" err="1">
                          <a:solidFill>
                            <a:srgbClr val="000000"/>
                          </a:solidFill>
                          <a:effectLst/>
                          <a:latin typeface="Calibri"/>
                        </a:rPr>
                        <a:t>Acft</a:t>
                      </a:r>
                      <a:r>
                        <a:rPr lang="en-US" sz="1800" b="0" i="0" u="none" strike="noStrike" dirty="0">
                          <a:solidFill>
                            <a:srgbClr val="000000"/>
                          </a:solidFill>
                          <a:effectLst/>
                          <a:latin typeface="Calibri"/>
                        </a:rPr>
                        <a:t>)</a:t>
                      </a:r>
                    </a:p>
                  </a:txBody>
                  <a:tcPr marL="9525" marR="9525" marT="9525" marB="0" anchor="b"/>
                </a:tc>
                <a:extLst>
                  <a:ext uri="{0D108BD9-81ED-4DB2-BD59-A6C34878D82A}">
                    <a16:rowId xmlns:a16="http://schemas.microsoft.com/office/drawing/2014/main" val="10000"/>
                  </a:ext>
                </a:extLst>
              </a:tr>
              <a:tr h="370840">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Agriculture</a:t>
                      </a:r>
                    </a:p>
                  </a:txBody>
                  <a:tcPr marL="9525" marR="9525" marT="9525" marB="0" anchor="b"/>
                </a:tc>
                <a:tc>
                  <a:txBody>
                    <a:bodyPr/>
                    <a:lstStyle/>
                    <a:p>
                      <a:pPr algn="r" fontAlgn="b"/>
                      <a:r>
                        <a:rPr lang="en-US" sz="1800" b="0" i="0" u="none" strike="noStrike">
                          <a:solidFill>
                            <a:srgbClr val="000000"/>
                          </a:solidFill>
                          <a:effectLst/>
                          <a:latin typeface="Calibri"/>
                        </a:rPr>
                        <a:t>10.6</a:t>
                      </a:r>
                    </a:p>
                  </a:txBody>
                  <a:tcPr marL="9525" marR="9525" marT="9525" marB="0" anchor="b"/>
                </a:tc>
                <a:tc>
                  <a:txBody>
                    <a:bodyPr/>
                    <a:lstStyle/>
                    <a:p>
                      <a:pPr algn="r" fontAlgn="b"/>
                      <a:r>
                        <a:rPr lang="en-US" sz="1800" b="0" i="0" u="none" strike="noStrike">
                          <a:solidFill>
                            <a:srgbClr val="000000"/>
                          </a:solidFill>
                          <a:effectLst/>
                          <a:latin typeface="Calibri"/>
                        </a:rPr>
                        <a:t>10.6</a:t>
                      </a:r>
                    </a:p>
                  </a:txBody>
                  <a:tcPr marL="9525" marR="9525" marT="9525" marB="0" anchor="b"/>
                </a:tc>
                <a:extLst>
                  <a:ext uri="{0D108BD9-81ED-4DB2-BD59-A6C34878D82A}">
                    <a16:rowId xmlns:a16="http://schemas.microsoft.com/office/drawing/2014/main" val="10001"/>
                  </a:ext>
                </a:extLst>
              </a:tr>
              <a:tr h="370840">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Industrial</a:t>
                      </a:r>
                    </a:p>
                  </a:txBody>
                  <a:tcPr marL="9525" marR="9525" marT="9525" marB="0" anchor="b"/>
                </a:tc>
                <a:tc>
                  <a:txBody>
                    <a:bodyPr/>
                    <a:lstStyle/>
                    <a:p>
                      <a:pPr algn="r" fontAlgn="b"/>
                      <a:r>
                        <a:rPr lang="en-US" sz="1800" b="0" i="0" u="none" strike="noStrike">
                          <a:solidFill>
                            <a:srgbClr val="000000"/>
                          </a:solidFill>
                          <a:effectLst/>
                          <a:latin typeface="Calibri"/>
                        </a:rPr>
                        <a:t>1316.095</a:t>
                      </a:r>
                    </a:p>
                  </a:txBody>
                  <a:tcPr marL="9525" marR="9525" marT="9525" marB="0" anchor="b"/>
                </a:tc>
                <a:tc>
                  <a:txBody>
                    <a:bodyPr/>
                    <a:lstStyle/>
                    <a:p>
                      <a:pPr algn="r" fontAlgn="b"/>
                      <a:r>
                        <a:rPr lang="en-US" sz="1800" b="0" i="0" u="none" strike="noStrike">
                          <a:solidFill>
                            <a:srgbClr val="000000"/>
                          </a:solidFill>
                          <a:effectLst/>
                          <a:latin typeface="Calibri"/>
                        </a:rPr>
                        <a:t>1439.283</a:t>
                      </a:r>
                    </a:p>
                  </a:txBody>
                  <a:tcPr marL="9525" marR="9525" marT="9525" marB="0" anchor="b"/>
                </a:tc>
                <a:extLst>
                  <a:ext uri="{0D108BD9-81ED-4DB2-BD59-A6C34878D82A}">
                    <a16:rowId xmlns:a16="http://schemas.microsoft.com/office/drawing/2014/main" val="10002"/>
                  </a:ext>
                </a:extLst>
              </a:tr>
              <a:tr h="370840">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Municipal</a:t>
                      </a:r>
                    </a:p>
                  </a:txBody>
                  <a:tcPr marL="9525" marR="9525" marT="9525" marB="0" anchor="b"/>
                </a:tc>
                <a:tc>
                  <a:txBody>
                    <a:bodyPr/>
                    <a:lstStyle/>
                    <a:p>
                      <a:pPr algn="r" fontAlgn="b"/>
                      <a:r>
                        <a:rPr lang="en-US" sz="1800" b="0" i="0" u="none" strike="noStrike" dirty="0">
                          <a:solidFill>
                            <a:srgbClr val="000000"/>
                          </a:solidFill>
                          <a:effectLst/>
                          <a:latin typeface="Calibri"/>
                        </a:rPr>
                        <a:t>1665.995</a:t>
                      </a:r>
                    </a:p>
                  </a:txBody>
                  <a:tcPr marL="9525" marR="9525" marT="9525" marB="0" anchor="b"/>
                </a:tc>
                <a:tc>
                  <a:txBody>
                    <a:bodyPr/>
                    <a:lstStyle/>
                    <a:p>
                      <a:pPr algn="r" fontAlgn="b"/>
                      <a:r>
                        <a:rPr lang="en-US" sz="1800" b="0" i="0" u="none" strike="noStrike" dirty="0">
                          <a:solidFill>
                            <a:srgbClr val="000000"/>
                          </a:solidFill>
                          <a:effectLst/>
                          <a:latin typeface="Calibri"/>
                        </a:rPr>
                        <a:t>1826.492</a:t>
                      </a:r>
                    </a:p>
                  </a:txBody>
                  <a:tcPr marL="9525" marR="9525" marT="9525" marB="0" anchor="b"/>
                </a:tc>
                <a:extLst>
                  <a:ext uri="{0D108BD9-81ED-4DB2-BD59-A6C34878D82A}">
                    <a16:rowId xmlns:a16="http://schemas.microsoft.com/office/drawing/2014/main" val="10003"/>
                  </a:ext>
                </a:extLst>
              </a:tr>
              <a:tr h="370840">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Mining</a:t>
                      </a:r>
                    </a:p>
                  </a:txBody>
                  <a:tcPr marL="9525" marR="9525" marT="9525" marB="0" anchor="b"/>
                </a:tc>
                <a:tc>
                  <a:txBody>
                    <a:bodyPr/>
                    <a:lstStyle/>
                    <a:p>
                      <a:pPr algn="r" fontAlgn="b"/>
                      <a:r>
                        <a:rPr lang="en-US" sz="1800" b="0" i="0" u="none" strike="noStrike">
                          <a:solidFill>
                            <a:srgbClr val="000000"/>
                          </a:solidFill>
                          <a:effectLst/>
                          <a:latin typeface="Calibri"/>
                        </a:rPr>
                        <a:t>1898.065</a:t>
                      </a:r>
                    </a:p>
                  </a:txBody>
                  <a:tcPr marL="9525" marR="9525" marT="9525" marB="0" anchor="b"/>
                </a:tc>
                <a:tc>
                  <a:txBody>
                    <a:bodyPr/>
                    <a:lstStyle/>
                    <a:p>
                      <a:pPr algn="r" fontAlgn="b"/>
                      <a:r>
                        <a:rPr lang="en-US" sz="1800" b="0" i="0" u="none" strike="noStrike">
                          <a:solidFill>
                            <a:srgbClr val="000000"/>
                          </a:solidFill>
                          <a:effectLst/>
                          <a:latin typeface="Calibri"/>
                        </a:rPr>
                        <a:t>1901.735</a:t>
                      </a:r>
                    </a:p>
                  </a:txBody>
                  <a:tcPr marL="9525" marR="9525" marT="9525" marB="0" anchor="b"/>
                </a:tc>
                <a:extLst>
                  <a:ext uri="{0D108BD9-81ED-4DB2-BD59-A6C34878D82A}">
                    <a16:rowId xmlns:a16="http://schemas.microsoft.com/office/drawing/2014/main" val="10004"/>
                  </a:ext>
                </a:extLst>
              </a:tr>
              <a:tr h="370840">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Agriculture</a:t>
                      </a:r>
                    </a:p>
                  </a:txBody>
                  <a:tcPr marL="9525" marR="9525" marT="9525" marB="0" anchor="b"/>
                </a:tc>
                <a:tc>
                  <a:txBody>
                    <a:bodyPr/>
                    <a:lstStyle/>
                    <a:p>
                      <a:pPr algn="r" fontAlgn="b"/>
                      <a:r>
                        <a:rPr lang="en-US" sz="1800" b="0" i="0" u="none" strike="noStrike">
                          <a:solidFill>
                            <a:srgbClr val="000000"/>
                          </a:solidFill>
                          <a:effectLst/>
                          <a:latin typeface="Calibri"/>
                        </a:rPr>
                        <a:t>12.39949</a:t>
                      </a:r>
                    </a:p>
                  </a:txBody>
                  <a:tcPr marL="9525" marR="9525" marT="9525" marB="0" anchor="b"/>
                </a:tc>
                <a:tc>
                  <a:txBody>
                    <a:bodyPr/>
                    <a:lstStyle/>
                    <a:p>
                      <a:pPr algn="r" fontAlgn="b"/>
                      <a:r>
                        <a:rPr lang="en-US" sz="1800" b="0" i="0" u="none" strike="noStrike">
                          <a:solidFill>
                            <a:srgbClr val="000000"/>
                          </a:solidFill>
                          <a:effectLst/>
                          <a:latin typeface="Calibri"/>
                        </a:rPr>
                        <a:t>16.46617</a:t>
                      </a:r>
                    </a:p>
                  </a:txBody>
                  <a:tcPr marL="9525" marR="9525" marT="9525" marB="0" anchor="b"/>
                </a:tc>
                <a:extLst>
                  <a:ext uri="{0D108BD9-81ED-4DB2-BD59-A6C34878D82A}">
                    <a16:rowId xmlns:a16="http://schemas.microsoft.com/office/drawing/2014/main" val="10005"/>
                  </a:ext>
                </a:extLst>
              </a:tr>
              <a:tr h="370840">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Industrial</a:t>
                      </a:r>
                    </a:p>
                  </a:txBody>
                  <a:tcPr marL="9525" marR="9525" marT="9525" marB="0" anchor="b"/>
                </a:tc>
                <a:tc>
                  <a:txBody>
                    <a:bodyPr/>
                    <a:lstStyle/>
                    <a:p>
                      <a:pPr algn="r" fontAlgn="b"/>
                      <a:r>
                        <a:rPr lang="en-US" sz="1800" b="0" i="0" u="none" strike="noStrike">
                          <a:solidFill>
                            <a:srgbClr val="000000"/>
                          </a:solidFill>
                          <a:effectLst/>
                          <a:latin typeface="Calibri"/>
                        </a:rPr>
                        <a:t>1644.199</a:t>
                      </a:r>
                    </a:p>
                  </a:txBody>
                  <a:tcPr marL="9525" marR="9525" marT="9525" marB="0" anchor="b"/>
                </a:tc>
                <a:tc>
                  <a:txBody>
                    <a:bodyPr/>
                    <a:lstStyle/>
                    <a:p>
                      <a:pPr algn="r" fontAlgn="b"/>
                      <a:r>
                        <a:rPr lang="en-US" sz="1800" b="0" i="0" u="none" strike="noStrike">
                          <a:solidFill>
                            <a:srgbClr val="000000"/>
                          </a:solidFill>
                          <a:effectLst/>
                          <a:latin typeface="Calibri"/>
                        </a:rPr>
                        <a:t>1584.059</a:t>
                      </a:r>
                    </a:p>
                  </a:txBody>
                  <a:tcPr marL="9525" marR="9525" marT="9525" marB="0" anchor="b"/>
                </a:tc>
                <a:extLst>
                  <a:ext uri="{0D108BD9-81ED-4DB2-BD59-A6C34878D82A}">
                    <a16:rowId xmlns:a16="http://schemas.microsoft.com/office/drawing/2014/main" val="10006"/>
                  </a:ext>
                </a:extLst>
              </a:tr>
              <a:tr h="370840">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Municipal</a:t>
                      </a:r>
                    </a:p>
                  </a:txBody>
                  <a:tcPr marL="9525" marR="9525" marT="9525" marB="0" anchor="b"/>
                </a:tc>
                <a:tc>
                  <a:txBody>
                    <a:bodyPr/>
                    <a:lstStyle/>
                    <a:p>
                      <a:pPr algn="r" fontAlgn="b"/>
                      <a:r>
                        <a:rPr lang="en-US" sz="1800" b="0" i="0" u="none" strike="noStrike">
                          <a:solidFill>
                            <a:srgbClr val="000000"/>
                          </a:solidFill>
                          <a:effectLst/>
                          <a:latin typeface="Calibri"/>
                        </a:rPr>
                        <a:t>1733.719</a:t>
                      </a:r>
                    </a:p>
                  </a:txBody>
                  <a:tcPr marL="9525" marR="9525" marT="9525" marB="0" anchor="b"/>
                </a:tc>
                <a:tc>
                  <a:txBody>
                    <a:bodyPr/>
                    <a:lstStyle/>
                    <a:p>
                      <a:pPr algn="r" fontAlgn="b"/>
                      <a:r>
                        <a:rPr lang="en-US" sz="1800" b="0" i="0" u="none" strike="noStrike">
                          <a:solidFill>
                            <a:srgbClr val="000000"/>
                          </a:solidFill>
                          <a:effectLst/>
                          <a:latin typeface="Calibri"/>
                        </a:rPr>
                        <a:t>1713.315</a:t>
                      </a:r>
                    </a:p>
                  </a:txBody>
                  <a:tcPr marL="9525" marR="9525" marT="9525" marB="0" anchor="b"/>
                </a:tc>
                <a:extLst>
                  <a:ext uri="{0D108BD9-81ED-4DB2-BD59-A6C34878D82A}">
                    <a16:rowId xmlns:a16="http://schemas.microsoft.com/office/drawing/2014/main" val="10007"/>
                  </a:ext>
                </a:extLst>
              </a:tr>
              <a:tr h="370840">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Mining</a:t>
                      </a:r>
                    </a:p>
                  </a:txBody>
                  <a:tcPr marL="9525" marR="9525" marT="9525" marB="0" anchor="b"/>
                </a:tc>
                <a:tc>
                  <a:txBody>
                    <a:bodyPr/>
                    <a:lstStyle/>
                    <a:p>
                      <a:pPr algn="r" fontAlgn="b"/>
                      <a:r>
                        <a:rPr lang="en-US" sz="1800" b="0" i="0" u="none" strike="noStrike">
                          <a:solidFill>
                            <a:srgbClr val="000000"/>
                          </a:solidFill>
                          <a:effectLst/>
                          <a:latin typeface="Calibri"/>
                        </a:rPr>
                        <a:t>1950.404</a:t>
                      </a:r>
                    </a:p>
                  </a:txBody>
                  <a:tcPr marL="9525" marR="9525" marT="9525" marB="0" anchor="b"/>
                </a:tc>
                <a:tc>
                  <a:txBody>
                    <a:bodyPr/>
                    <a:lstStyle/>
                    <a:p>
                      <a:pPr algn="r" fontAlgn="b"/>
                      <a:r>
                        <a:rPr lang="en-US" sz="1800" b="0" i="0" u="none" strike="noStrike" dirty="0">
                          <a:solidFill>
                            <a:srgbClr val="000000"/>
                          </a:solidFill>
                          <a:effectLst/>
                          <a:latin typeface="Calibri"/>
                        </a:rPr>
                        <a:t>1933.99</a:t>
                      </a: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4241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Allocation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86101320"/>
              </p:ext>
            </p:extLst>
          </p:nvPr>
        </p:nvGraphicFramePr>
        <p:xfrm>
          <a:off x="533400" y="1409700"/>
          <a:ext cx="7772400" cy="404653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11272">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b="0" i="0" u="none" strike="noStrike" dirty="0">
                          <a:solidFill>
                            <a:srgbClr val="000000"/>
                          </a:solidFill>
                          <a:effectLst/>
                          <a:latin typeface="Calibri"/>
                        </a:rPr>
                        <a:t>Before  (</a:t>
                      </a:r>
                      <a:r>
                        <a:rPr lang="en-US" sz="1800" b="0" i="0" u="none" strike="noStrike" dirty="0" err="1">
                          <a:solidFill>
                            <a:srgbClr val="000000"/>
                          </a:solidFill>
                          <a:effectLst/>
                          <a:latin typeface="Calibri"/>
                        </a:rPr>
                        <a:t>Acft</a:t>
                      </a:r>
                      <a:r>
                        <a:rPr lang="en-US" sz="1800" b="0" i="0" u="none" strike="noStrike" dirty="0">
                          <a:solidFill>
                            <a:srgbClr val="000000"/>
                          </a:solidFill>
                          <a:effectLst/>
                          <a:latin typeface="Calibri"/>
                        </a:rPr>
                        <a:t>)</a:t>
                      </a:r>
                    </a:p>
                  </a:txBody>
                  <a:tcPr marL="9525" marR="9525" marT="9525" marB="0" anchor="b"/>
                </a:tc>
                <a:tc>
                  <a:txBody>
                    <a:bodyPr/>
                    <a:lstStyle/>
                    <a:p>
                      <a:pPr algn="l" fontAlgn="b"/>
                      <a:r>
                        <a:rPr lang="en-US" sz="1800" b="0" i="0" u="none" strike="noStrike" dirty="0">
                          <a:solidFill>
                            <a:srgbClr val="000000"/>
                          </a:solidFill>
                          <a:effectLst/>
                          <a:latin typeface="Calibri"/>
                        </a:rPr>
                        <a:t>After (</a:t>
                      </a:r>
                      <a:r>
                        <a:rPr lang="en-US" sz="1800" b="0" i="0" u="none" strike="noStrike" dirty="0" err="1">
                          <a:solidFill>
                            <a:srgbClr val="000000"/>
                          </a:solidFill>
                          <a:effectLst/>
                          <a:latin typeface="Calibri"/>
                        </a:rPr>
                        <a:t>Acft</a:t>
                      </a:r>
                      <a:r>
                        <a:rPr lang="en-US" sz="1800" b="0" i="0" u="none" strike="noStrike" dirty="0">
                          <a:solidFill>
                            <a:srgbClr val="000000"/>
                          </a:solidFill>
                          <a:effectLst/>
                          <a:latin typeface="Calibri"/>
                        </a:rPr>
                        <a:t>)</a:t>
                      </a:r>
                    </a:p>
                  </a:txBody>
                  <a:tcPr marL="9525" marR="9525" marT="9525" marB="0" anchor="b"/>
                </a:tc>
                <a:extLst>
                  <a:ext uri="{0D108BD9-81ED-4DB2-BD59-A6C34878D82A}">
                    <a16:rowId xmlns:a16="http://schemas.microsoft.com/office/drawing/2014/main" val="10000"/>
                  </a:ext>
                </a:extLst>
              </a:tr>
              <a:tr h="311272">
                <a:tc>
                  <a:txBody>
                    <a:bodyPr/>
                    <a:lstStyle/>
                    <a:p>
                      <a:pPr algn="l" fontAlgn="b"/>
                      <a:r>
                        <a:rPr lang="en-US" sz="1800" b="0" i="0" u="none" strike="noStrike" dirty="0">
                          <a:solidFill>
                            <a:srgbClr val="000000"/>
                          </a:solidFill>
                          <a:effectLst/>
                          <a:latin typeface="Calibri"/>
                        </a:rPr>
                        <a:t>Other Minor</a:t>
                      </a:r>
                      <a:r>
                        <a:rPr lang="en-US" sz="1800" b="0" i="0" u="none" strike="noStrike" baseline="0" dirty="0">
                          <a:solidFill>
                            <a:srgbClr val="000000"/>
                          </a:solidFill>
                          <a:effectLst/>
                          <a:latin typeface="Calibri"/>
                        </a:rPr>
                        <a:t> </a:t>
                      </a:r>
                      <a:r>
                        <a:rPr lang="en-US" sz="1800" b="0" i="0" u="none" strike="noStrike" dirty="0">
                          <a:solidFill>
                            <a:srgbClr val="000000"/>
                          </a:solidFill>
                          <a:effectLst/>
                          <a:latin typeface="Calibri"/>
                        </a:rPr>
                        <a:t>Aquifers</a:t>
                      </a:r>
                    </a:p>
                  </a:txBody>
                  <a:tcPr marL="9525" marR="9525" marT="9525" marB="0" anchor="b"/>
                </a:tc>
                <a:tc>
                  <a:txBody>
                    <a:bodyPr/>
                    <a:lstStyle/>
                    <a:p>
                      <a:pPr algn="l" fontAlgn="b"/>
                      <a:r>
                        <a:rPr lang="en-US" sz="1800" b="0" i="0" u="none" strike="noStrike" dirty="0">
                          <a:solidFill>
                            <a:srgbClr val="000000"/>
                          </a:solidFill>
                          <a:effectLst/>
                          <a:latin typeface="Calibri"/>
                        </a:rPr>
                        <a:t>Industrial</a:t>
                      </a:r>
                    </a:p>
                  </a:txBody>
                  <a:tcPr marL="9525" marR="9525" marT="9525" marB="0" anchor="b"/>
                </a:tc>
                <a:tc>
                  <a:txBody>
                    <a:bodyPr/>
                    <a:lstStyle/>
                    <a:p>
                      <a:pPr algn="r" fontAlgn="b"/>
                      <a:r>
                        <a:rPr lang="en-US" sz="1800" b="0" i="0" u="none" strike="noStrike">
                          <a:solidFill>
                            <a:srgbClr val="000000"/>
                          </a:solidFill>
                          <a:effectLst/>
                          <a:latin typeface="Calibri"/>
                        </a:rPr>
                        <a:t>1677.248</a:t>
                      </a:r>
                    </a:p>
                  </a:txBody>
                  <a:tcPr marL="9525" marR="9525" marT="9525" marB="0" anchor="b"/>
                </a:tc>
                <a:tc>
                  <a:txBody>
                    <a:bodyPr/>
                    <a:lstStyle/>
                    <a:p>
                      <a:pPr algn="r" fontAlgn="b"/>
                      <a:r>
                        <a:rPr lang="en-US" sz="1800" b="0" i="0" u="none" strike="noStrike">
                          <a:solidFill>
                            <a:srgbClr val="000000"/>
                          </a:solidFill>
                          <a:effectLst/>
                          <a:latin typeface="Calibri"/>
                        </a:rPr>
                        <a:t>2172.012</a:t>
                      </a:r>
                    </a:p>
                  </a:txBody>
                  <a:tcPr marL="9525" marR="9525" marT="9525" marB="0" anchor="b"/>
                </a:tc>
                <a:extLst>
                  <a:ext uri="{0D108BD9-81ED-4DB2-BD59-A6C34878D82A}">
                    <a16:rowId xmlns:a16="http://schemas.microsoft.com/office/drawing/2014/main" val="10001"/>
                  </a:ext>
                </a:extLst>
              </a:tr>
              <a:tr h="31127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Other Minor</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Aquifers</a:t>
                      </a:r>
                    </a:p>
                  </a:txBody>
                  <a:tcPr marL="9525" marR="9525" marT="9525" marB="0" anchor="b"/>
                </a:tc>
                <a:tc>
                  <a:txBody>
                    <a:bodyPr/>
                    <a:lstStyle/>
                    <a:p>
                      <a:pPr algn="l" fontAlgn="b"/>
                      <a:r>
                        <a:rPr lang="en-US" sz="1800" b="0" i="0" u="none" strike="noStrike" dirty="0">
                          <a:solidFill>
                            <a:srgbClr val="000000"/>
                          </a:solidFill>
                          <a:effectLst/>
                          <a:latin typeface="Calibri"/>
                        </a:rPr>
                        <a:t>Municipal</a:t>
                      </a:r>
                    </a:p>
                  </a:txBody>
                  <a:tcPr marL="9525" marR="9525" marT="9525" marB="0" anchor="b"/>
                </a:tc>
                <a:tc>
                  <a:txBody>
                    <a:bodyPr/>
                    <a:lstStyle/>
                    <a:p>
                      <a:pPr algn="r" fontAlgn="b"/>
                      <a:r>
                        <a:rPr lang="en-US" sz="1800" b="0" i="0" u="none" strike="noStrike">
                          <a:solidFill>
                            <a:srgbClr val="000000"/>
                          </a:solidFill>
                          <a:effectLst/>
                          <a:latin typeface="Calibri"/>
                        </a:rPr>
                        <a:t>44697.23</a:t>
                      </a:r>
                    </a:p>
                  </a:txBody>
                  <a:tcPr marL="9525" marR="9525" marT="9525" marB="0" anchor="b"/>
                </a:tc>
                <a:tc>
                  <a:txBody>
                    <a:bodyPr/>
                    <a:lstStyle/>
                    <a:p>
                      <a:pPr algn="r" fontAlgn="b"/>
                      <a:r>
                        <a:rPr lang="en-US" sz="1800" b="0" i="0" u="none" strike="noStrike">
                          <a:solidFill>
                            <a:srgbClr val="000000"/>
                          </a:solidFill>
                          <a:effectLst/>
                          <a:latin typeface="Calibri"/>
                        </a:rPr>
                        <a:t>44720.9</a:t>
                      </a:r>
                    </a:p>
                  </a:txBody>
                  <a:tcPr marL="9525" marR="9525" marT="9525" marB="0" anchor="b"/>
                </a:tc>
                <a:extLst>
                  <a:ext uri="{0D108BD9-81ED-4DB2-BD59-A6C34878D82A}">
                    <a16:rowId xmlns:a16="http://schemas.microsoft.com/office/drawing/2014/main" val="10002"/>
                  </a:ext>
                </a:extLst>
              </a:tr>
              <a:tr h="311272">
                <a:tc>
                  <a:txBody>
                    <a:bodyPr/>
                    <a:lstStyle/>
                    <a:p>
                      <a:pPr algn="l" fontAlgn="b"/>
                      <a:r>
                        <a:rPr lang="en-US" sz="1800" b="0" i="0" u="none" strike="noStrike" dirty="0">
                          <a:solidFill>
                            <a:srgbClr val="000000"/>
                          </a:solidFill>
                          <a:effectLst/>
                          <a:latin typeface="+mn-lt"/>
                        </a:rPr>
                        <a:t>Other Minor</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Aquifers</a:t>
                      </a:r>
                    </a:p>
                  </a:txBody>
                  <a:tcPr marL="9525" marR="9525" marT="9525" marB="0" anchor="b"/>
                </a:tc>
                <a:tc>
                  <a:txBody>
                    <a:bodyPr/>
                    <a:lstStyle/>
                    <a:p>
                      <a:pPr algn="l" fontAlgn="b"/>
                      <a:r>
                        <a:rPr lang="en-US" sz="1800" b="0" i="0" u="none" strike="noStrike" dirty="0">
                          <a:solidFill>
                            <a:srgbClr val="000000"/>
                          </a:solidFill>
                          <a:effectLst/>
                          <a:latin typeface="Calibri"/>
                        </a:rPr>
                        <a:t>Mining</a:t>
                      </a:r>
                    </a:p>
                  </a:txBody>
                  <a:tcPr marL="9525" marR="9525" marT="9525" marB="0" anchor="b"/>
                </a:tc>
                <a:tc>
                  <a:txBody>
                    <a:bodyPr/>
                    <a:lstStyle/>
                    <a:p>
                      <a:pPr algn="r" fontAlgn="b"/>
                      <a:r>
                        <a:rPr lang="en-US" sz="1800" b="0" i="0" u="none" strike="noStrike" dirty="0">
                          <a:solidFill>
                            <a:srgbClr val="000000"/>
                          </a:solidFill>
                          <a:effectLst/>
                          <a:latin typeface="Calibri"/>
                        </a:rPr>
                        <a:t>3606.895</a:t>
                      </a:r>
                    </a:p>
                  </a:txBody>
                  <a:tcPr marL="9525" marR="9525" marT="9525" marB="0" anchor="b"/>
                </a:tc>
                <a:tc>
                  <a:txBody>
                    <a:bodyPr/>
                    <a:lstStyle/>
                    <a:p>
                      <a:pPr algn="r" fontAlgn="b"/>
                      <a:r>
                        <a:rPr lang="en-US" sz="1800" b="0" i="0" u="none" strike="noStrike">
                          <a:solidFill>
                            <a:srgbClr val="000000"/>
                          </a:solidFill>
                          <a:effectLst/>
                          <a:latin typeface="Calibri"/>
                        </a:rPr>
                        <a:t>2517.664</a:t>
                      </a:r>
                    </a:p>
                  </a:txBody>
                  <a:tcPr marL="9525" marR="9525" marT="9525" marB="0" anchor="b"/>
                </a:tc>
                <a:extLst>
                  <a:ext uri="{0D108BD9-81ED-4DB2-BD59-A6C34878D82A}">
                    <a16:rowId xmlns:a16="http://schemas.microsoft.com/office/drawing/2014/main" val="10003"/>
                  </a:ext>
                </a:extLst>
              </a:tr>
              <a:tr h="311272">
                <a:tc>
                  <a:txBody>
                    <a:bodyPr/>
                    <a:lstStyle/>
                    <a:p>
                      <a:pPr algn="l" fontAlgn="b"/>
                      <a:r>
                        <a:rPr lang="en-US" sz="1800" b="0" i="0" u="none" strike="noStrike" dirty="0">
                          <a:solidFill>
                            <a:srgbClr val="000000"/>
                          </a:solidFill>
                          <a:effectLst/>
                          <a:latin typeface="Calibri"/>
                        </a:rPr>
                        <a:t>Water Project</a:t>
                      </a:r>
                    </a:p>
                  </a:txBody>
                  <a:tcPr marL="9525" marR="9525" marT="9525" marB="0" anchor="b"/>
                </a:tc>
                <a:tc>
                  <a:txBody>
                    <a:bodyPr/>
                    <a:lstStyle/>
                    <a:p>
                      <a:pPr algn="l" fontAlgn="b"/>
                      <a:r>
                        <a:rPr lang="en-US" sz="1800" b="0" i="0" u="none" strike="noStrike" dirty="0">
                          <a:solidFill>
                            <a:srgbClr val="000000"/>
                          </a:solidFill>
                          <a:effectLst/>
                          <a:latin typeface="+mn-lt"/>
                        </a:rPr>
                        <a:t>Municipal</a:t>
                      </a: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b="0" i="0" u="none" strike="noStrike">
                          <a:solidFill>
                            <a:srgbClr val="000000"/>
                          </a:solidFill>
                          <a:effectLst/>
                          <a:latin typeface="Calibri"/>
                        </a:rPr>
                        <a:t>1174</a:t>
                      </a:r>
                    </a:p>
                  </a:txBody>
                  <a:tcPr marL="9525" marR="9525" marT="9525" marB="0" anchor="b"/>
                </a:tc>
                <a:extLst>
                  <a:ext uri="{0D108BD9-81ED-4DB2-BD59-A6C34878D82A}">
                    <a16:rowId xmlns:a16="http://schemas.microsoft.com/office/drawing/2014/main" val="10004"/>
                  </a:ext>
                </a:extLst>
              </a:tr>
              <a:tr h="311272">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Agriculture</a:t>
                      </a:r>
                    </a:p>
                  </a:txBody>
                  <a:tcPr marL="9525" marR="9525" marT="9525" marB="0" anchor="b"/>
                </a:tc>
                <a:tc>
                  <a:txBody>
                    <a:bodyPr/>
                    <a:lstStyle/>
                    <a:p>
                      <a:pPr algn="r" fontAlgn="b"/>
                      <a:r>
                        <a:rPr lang="en-US" sz="1800" b="0" i="0" u="none" strike="noStrike">
                          <a:solidFill>
                            <a:srgbClr val="000000"/>
                          </a:solidFill>
                          <a:effectLst/>
                          <a:latin typeface="Calibri"/>
                        </a:rPr>
                        <a:t>50238.41</a:t>
                      </a:r>
                    </a:p>
                  </a:txBody>
                  <a:tcPr marL="9525" marR="9525" marT="9525" marB="0" anchor="b"/>
                </a:tc>
                <a:tc>
                  <a:txBody>
                    <a:bodyPr/>
                    <a:lstStyle/>
                    <a:p>
                      <a:pPr algn="r" fontAlgn="b"/>
                      <a:r>
                        <a:rPr lang="en-US" sz="1800" b="0" i="0" u="none" strike="noStrike">
                          <a:solidFill>
                            <a:srgbClr val="000000"/>
                          </a:solidFill>
                          <a:effectLst/>
                          <a:latin typeface="Calibri"/>
                        </a:rPr>
                        <a:t>64063.83</a:t>
                      </a:r>
                    </a:p>
                  </a:txBody>
                  <a:tcPr marL="9525" marR="9525" marT="9525" marB="0" anchor="b"/>
                </a:tc>
                <a:extLst>
                  <a:ext uri="{0D108BD9-81ED-4DB2-BD59-A6C34878D82A}">
                    <a16:rowId xmlns:a16="http://schemas.microsoft.com/office/drawing/2014/main" val="10005"/>
                  </a:ext>
                </a:extLst>
              </a:tr>
              <a:tr h="311272">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Industrial</a:t>
                      </a:r>
                    </a:p>
                  </a:txBody>
                  <a:tcPr marL="9525" marR="9525" marT="9525" marB="0" anchor="b"/>
                </a:tc>
                <a:tc>
                  <a:txBody>
                    <a:bodyPr/>
                    <a:lstStyle/>
                    <a:p>
                      <a:pPr algn="r" fontAlgn="b"/>
                      <a:r>
                        <a:rPr lang="en-US" sz="1800" b="0" i="0" u="none" strike="noStrike">
                          <a:solidFill>
                            <a:srgbClr val="000000"/>
                          </a:solidFill>
                          <a:effectLst/>
                          <a:latin typeface="Calibri"/>
                        </a:rPr>
                        <a:t>51772.6</a:t>
                      </a:r>
                    </a:p>
                  </a:txBody>
                  <a:tcPr marL="9525" marR="9525" marT="9525" marB="0" anchor="b"/>
                </a:tc>
                <a:tc>
                  <a:txBody>
                    <a:bodyPr/>
                    <a:lstStyle/>
                    <a:p>
                      <a:pPr algn="r" fontAlgn="b"/>
                      <a:r>
                        <a:rPr lang="en-US" sz="1800" b="0" i="0" u="none" strike="noStrike">
                          <a:solidFill>
                            <a:srgbClr val="000000"/>
                          </a:solidFill>
                          <a:effectLst/>
                          <a:latin typeface="Calibri"/>
                        </a:rPr>
                        <a:t>14876.29</a:t>
                      </a:r>
                    </a:p>
                  </a:txBody>
                  <a:tcPr marL="9525" marR="9525" marT="9525" marB="0" anchor="b"/>
                </a:tc>
                <a:extLst>
                  <a:ext uri="{0D108BD9-81ED-4DB2-BD59-A6C34878D82A}">
                    <a16:rowId xmlns:a16="http://schemas.microsoft.com/office/drawing/2014/main" val="10006"/>
                  </a:ext>
                </a:extLst>
              </a:tr>
              <a:tr h="311272">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Municipal</a:t>
                      </a:r>
                    </a:p>
                  </a:txBody>
                  <a:tcPr marL="9525" marR="9525" marT="9525" marB="0" anchor="b"/>
                </a:tc>
                <a:tc>
                  <a:txBody>
                    <a:bodyPr/>
                    <a:lstStyle/>
                    <a:p>
                      <a:pPr algn="r" fontAlgn="b"/>
                      <a:r>
                        <a:rPr lang="en-US" sz="1800" b="0" i="0" u="none" strike="noStrike">
                          <a:solidFill>
                            <a:srgbClr val="000000"/>
                          </a:solidFill>
                          <a:effectLst/>
                          <a:latin typeface="Calibri"/>
                        </a:rPr>
                        <a:t>81857.28</a:t>
                      </a:r>
                    </a:p>
                  </a:txBody>
                  <a:tcPr marL="9525" marR="9525" marT="9525" marB="0" anchor="b"/>
                </a:tc>
                <a:tc>
                  <a:txBody>
                    <a:bodyPr/>
                    <a:lstStyle/>
                    <a:p>
                      <a:pPr algn="r" fontAlgn="b"/>
                      <a:r>
                        <a:rPr lang="en-US" sz="1800" b="0" i="0" u="none" strike="noStrike">
                          <a:solidFill>
                            <a:srgbClr val="000000"/>
                          </a:solidFill>
                          <a:effectLst/>
                          <a:latin typeface="Calibri"/>
                        </a:rPr>
                        <a:t>27506.22</a:t>
                      </a:r>
                    </a:p>
                  </a:txBody>
                  <a:tcPr marL="9525" marR="9525" marT="9525" marB="0" anchor="b"/>
                </a:tc>
                <a:extLst>
                  <a:ext uri="{0D108BD9-81ED-4DB2-BD59-A6C34878D82A}">
                    <a16:rowId xmlns:a16="http://schemas.microsoft.com/office/drawing/2014/main" val="10007"/>
                  </a:ext>
                </a:extLst>
              </a:tr>
              <a:tr h="311272">
                <a:tc>
                  <a:txBody>
                    <a:bodyPr/>
                    <a:lstStyle/>
                    <a:p>
                      <a:pPr algn="l" fontAlgn="b"/>
                      <a:r>
                        <a:rPr lang="en-US" sz="1800" b="0" i="0" u="none" strike="noStrike">
                          <a:solidFill>
                            <a:srgbClr val="000000"/>
                          </a:solidFill>
                          <a:effectLst/>
                          <a:latin typeface="Calibri"/>
                        </a:rPr>
                        <a:t>Surface</a:t>
                      </a:r>
                    </a:p>
                  </a:txBody>
                  <a:tcPr marL="9525" marR="9525" marT="9525" marB="0" anchor="b"/>
                </a:tc>
                <a:tc>
                  <a:txBody>
                    <a:bodyPr/>
                    <a:lstStyle/>
                    <a:p>
                      <a:pPr algn="l" fontAlgn="b"/>
                      <a:r>
                        <a:rPr lang="en-US" sz="1800" b="0" i="0" u="none" strike="noStrike" dirty="0">
                          <a:solidFill>
                            <a:srgbClr val="000000"/>
                          </a:solidFill>
                          <a:effectLst/>
                          <a:latin typeface="Calibri"/>
                        </a:rPr>
                        <a:t>Mining</a:t>
                      </a:r>
                    </a:p>
                  </a:txBody>
                  <a:tcPr marL="9525" marR="9525" marT="9525" marB="0" anchor="b"/>
                </a:tc>
                <a:tc>
                  <a:txBody>
                    <a:bodyPr/>
                    <a:lstStyle/>
                    <a:p>
                      <a:pPr algn="r" fontAlgn="b"/>
                      <a:r>
                        <a:rPr lang="en-US" sz="1800" b="0" i="0" u="none" strike="noStrike">
                          <a:solidFill>
                            <a:srgbClr val="000000"/>
                          </a:solidFill>
                          <a:effectLst/>
                          <a:latin typeface="Calibri"/>
                        </a:rPr>
                        <a:t>4452.683</a:t>
                      </a:r>
                    </a:p>
                  </a:txBody>
                  <a:tcPr marL="9525" marR="9525" marT="9525" marB="0" anchor="b"/>
                </a:tc>
                <a:tc>
                  <a:txBody>
                    <a:bodyPr/>
                    <a:lstStyle/>
                    <a:p>
                      <a:pPr algn="r" fontAlgn="b"/>
                      <a:r>
                        <a:rPr lang="en-US" sz="1800" b="0" i="0" u="none" strike="noStrike">
                          <a:solidFill>
                            <a:srgbClr val="000000"/>
                          </a:solidFill>
                          <a:effectLst/>
                          <a:latin typeface="Calibri"/>
                        </a:rPr>
                        <a:t>4674</a:t>
                      </a:r>
                    </a:p>
                  </a:txBody>
                  <a:tcPr marL="9525" marR="9525" marT="9525" marB="0" anchor="b"/>
                </a:tc>
                <a:extLst>
                  <a:ext uri="{0D108BD9-81ED-4DB2-BD59-A6C34878D82A}">
                    <a16:rowId xmlns:a16="http://schemas.microsoft.com/office/drawing/2014/main" val="10008"/>
                  </a:ext>
                </a:extLst>
              </a:tr>
              <a:tr h="311272">
                <a:tc>
                  <a:txBody>
                    <a:bodyPr/>
                    <a:lstStyle/>
                    <a:p>
                      <a:pPr algn="l" fontAlgn="b"/>
                      <a:r>
                        <a:rPr lang="en-US" sz="1800" b="0" i="0" u="none" strike="noStrike" dirty="0">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Agriculture</a:t>
                      </a:r>
                    </a:p>
                  </a:txBody>
                  <a:tcPr marL="9525" marR="9525" marT="9525" marB="0" anchor="b"/>
                </a:tc>
                <a:tc>
                  <a:txBody>
                    <a:bodyPr/>
                    <a:lstStyle/>
                    <a:p>
                      <a:pPr algn="r" fontAlgn="b"/>
                      <a:r>
                        <a:rPr lang="en-US" sz="1800" b="0" i="0" u="none" strike="noStrike">
                          <a:solidFill>
                            <a:srgbClr val="000000"/>
                          </a:solidFill>
                          <a:effectLst/>
                          <a:latin typeface="Calibri"/>
                        </a:rPr>
                        <a:t>200742</a:t>
                      </a:r>
                    </a:p>
                  </a:txBody>
                  <a:tcPr marL="9525" marR="9525" marT="9525" marB="0" anchor="b"/>
                </a:tc>
                <a:tc>
                  <a:txBody>
                    <a:bodyPr/>
                    <a:lstStyle/>
                    <a:p>
                      <a:pPr algn="r" fontAlgn="b"/>
                      <a:r>
                        <a:rPr lang="en-US" sz="1800" b="0" i="0" u="none" strike="noStrike">
                          <a:solidFill>
                            <a:srgbClr val="000000"/>
                          </a:solidFill>
                          <a:effectLst/>
                          <a:latin typeface="Calibri"/>
                        </a:rPr>
                        <a:t>203657.3</a:t>
                      </a:r>
                    </a:p>
                  </a:txBody>
                  <a:tcPr marL="9525" marR="9525" marT="9525" marB="0" anchor="b"/>
                </a:tc>
                <a:extLst>
                  <a:ext uri="{0D108BD9-81ED-4DB2-BD59-A6C34878D82A}">
                    <a16:rowId xmlns:a16="http://schemas.microsoft.com/office/drawing/2014/main" val="10009"/>
                  </a:ext>
                </a:extLst>
              </a:tr>
              <a:tr h="311272">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Industrial</a:t>
                      </a:r>
                    </a:p>
                  </a:txBody>
                  <a:tcPr marL="9525" marR="9525" marT="9525" marB="0" anchor="b"/>
                </a:tc>
                <a:tc>
                  <a:txBody>
                    <a:bodyPr/>
                    <a:lstStyle/>
                    <a:p>
                      <a:pPr algn="r" fontAlgn="b"/>
                      <a:r>
                        <a:rPr lang="en-US" sz="1800" b="0" i="0" u="none" strike="noStrike">
                          <a:solidFill>
                            <a:srgbClr val="000000"/>
                          </a:solidFill>
                          <a:effectLst/>
                          <a:latin typeface="Calibri"/>
                        </a:rPr>
                        <a:t>20976.1</a:t>
                      </a:r>
                    </a:p>
                  </a:txBody>
                  <a:tcPr marL="9525" marR="9525" marT="9525" marB="0" anchor="b"/>
                </a:tc>
                <a:tc>
                  <a:txBody>
                    <a:bodyPr/>
                    <a:lstStyle/>
                    <a:p>
                      <a:pPr algn="r" fontAlgn="b"/>
                      <a:r>
                        <a:rPr lang="en-US" sz="1800" b="0" i="0" u="none" strike="noStrike">
                          <a:solidFill>
                            <a:srgbClr val="000000"/>
                          </a:solidFill>
                          <a:effectLst/>
                          <a:latin typeface="Calibri"/>
                        </a:rPr>
                        <a:t>25605.17</a:t>
                      </a:r>
                    </a:p>
                  </a:txBody>
                  <a:tcPr marL="9525" marR="9525" marT="9525" marB="0" anchor="b"/>
                </a:tc>
                <a:extLst>
                  <a:ext uri="{0D108BD9-81ED-4DB2-BD59-A6C34878D82A}">
                    <a16:rowId xmlns:a16="http://schemas.microsoft.com/office/drawing/2014/main" val="10010"/>
                  </a:ext>
                </a:extLst>
              </a:tr>
              <a:tr h="311272">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Municipal</a:t>
                      </a:r>
                    </a:p>
                  </a:txBody>
                  <a:tcPr marL="9525" marR="9525" marT="9525" marB="0" anchor="b"/>
                </a:tc>
                <a:tc>
                  <a:txBody>
                    <a:bodyPr/>
                    <a:lstStyle/>
                    <a:p>
                      <a:pPr algn="r" fontAlgn="b"/>
                      <a:r>
                        <a:rPr lang="en-US" sz="1800" b="0" i="0" u="none" strike="noStrike">
                          <a:solidFill>
                            <a:srgbClr val="000000"/>
                          </a:solidFill>
                          <a:effectLst/>
                          <a:latin typeface="Calibri"/>
                        </a:rPr>
                        <a:t>389464.2</a:t>
                      </a:r>
                    </a:p>
                  </a:txBody>
                  <a:tcPr marL="9525" marR="9525" marT="9525" marB="0" anchor="b"/>
                </a:tc>
                <a:tc>
                  <a:txBody>
                    <a:bodyPr/>
                    <a:lstStyle/>
                    <a:p>
                      <a:pPr algn="r" fontAlgn="b"/>
                      <a:r>
                        <a:rPr lang="en-US" sz="1800" b="0" i="0" u="none" strike="noStrike">
                          <a:solidFill>
                            <a:srgbClr val="000000"/>
                          </a:solidFill>
                          <a:effectLst/>
                          <a:latin typeface="Calibri"/>
                        </a:rPr>
                        <a:t>444226.6</a:t>
                      </a:r>
                    </a:p>
                  </a:txBody>
                  <a:tcPr marL="9525" marR="9525" marT="9525" marB="0" anchor="b"/>
                </a:tc>
                <a:extLst>
                  <a:ext uri="{0D108BD9-81ED-4DB2-BD59-A6C34878D82A}">
                    <a16:rowId xmlns:a16="http://schemas.microsoft.com/office/drawing/2014/main" val="10011"/>
                  </a:ext>
                </a:extLst>
              </a:tr>
              <a:tr h="311272">
                <a:tc>
                  <a:txBody>
                    <a:bodyPr/>
                    <a:lstStyle/>
                    <a:p>
                      <a:pPr algn="l" fontAlgn="b"/>
                      <a:r>
                        <a:rPr lang="en-US" sz="1800" b="0" i="0" u="none" strike="noStrike">
                          <a:solidFill>
                            <a:srgbClr val="000000"/>
                          </a:solidFill>
                          <a:effectLst/>
                          <a:latin typeface="Calibri"/>
                        </a:rPr>
                        <a:t>Ground</a:t>
                      </a:r>
                    </a:p>
                  </a:txBody>
                  <a:tcPr marL="9525" marR="9525" marT="9525" marB="0" anchor="b"/>
                </a:tc>
                <a:tc>
                  <a:txBody>
                    <a:bodyPr/>
                    <a:lstStyle/>
                    <a:p>
                      <a:pPr algn="l" fontAlgn="b"/>
                      <a:r>
                        <a:rPr lang="en-US" sz="1800" b="0" i="0" u="none" strike="noStrike" dirty="0">
                          <a:solidFill>
                            <a:srgbClr val="000000"/>
                          </a:solidFill>
                          <a:effectLst/>
                          <a:latin typeface="Calibri"/>
                        </a:rPr>
                        <a:t>Mining</a:t>
                      </a:r>
                    </a:p>
                  </a:txBody>
                  <a:tcPr marL="9525" marR="9525" marT="9525" marB="0" anchor="b"/>
                </a:tc>
                <a:tc>
                  <a:txBody>
                    <a:bodyPr/>
                    <a:lstStyle/>
                    <a:p>
                      <a:pPr algn="r" fontAlgn="b"/>
                      <a:r>
                        <a:rPr lang="en-US" sz="1800" b="0" i="0" u="none" strike="noStrike">
                          <a:solidFill>
                            <a:srgbClr val="000000"/>
                          </a:solidFill>
                          <a:effectLst/>
                          <a:latin typeface="Calibri"/>
                        </a:rPr>
                        <a:t>44353.94</a:t>
                      </a:r>
                    </a:p>
                  </a:txBody>
                  <a:tcPr marL="9525" marR="9525" marT="9525" marB="0" anchor="b"/>
                </a:tc>
                <a:tc>
                  <a:txBody>
                    <a:bodyPr/>
                    <a:lstStyle/>
                    <a:p>
                      <a:pPr algn="r" fontAlgn="b"/>
                      <a:r>
                        <a:rPr lang="en-US" sz="1800" b="0" i="0" u="none" strike="noStrike" dirty="0">
                          <a:solidFill>
                            <a:srgbClr val="000000"/>
                          </a:solidFill>
                          <a:effectLst/>
                          <a:latin typeface="Calibri"/>
                        </a:rPr>
                        <a:t>45221.85</a:t>
                      </a:r>
                    </a:p>
                  </a:txBody>
                  <a:tcPr marL="9525" marR="9525" marT="9525"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4241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Conclusion</a:t>
            </a:r>
          </a:p>
        </p:txBody>
      </p:sp>
      <p:sp>
        <p:nvSpPr>
          <p:cNvPr id="3" name="Text Placeholder 2"/>
          <p:cNvSpPr>
            <a:spLocks noGrp="1"/>
          </p:cNvSpPr>
          <p:nvPr>
            <p:ph type="body" idx="1"/>
          </p:nvPr>
        </p:nvSpPr>
        <p:spPr>
          <a:xfrm>
            <a:off x="304800" y="1332178"/>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400" dirty="0">
                <a:cs typeface="Times New Roman" panose="02020603050405020304" pitchFamily="18" charset="0"/>
              </a:rPr>
              <a:t>Power plant retrofit is a possible but expensive option to release water stress in the research region under FEW Nexus analysis.</a:t>
            </a:r>
          </a:p>
          <a:p>
            <a:r>
              <a:rPr lang="en-US" sz="2400" dirty="0">
                <a:cs typeface="Times New Roman" panose="02020603050405020304" pitchFamily="18" charset="0"/>
              </a:rPr>
              <a:t>The water projects will increase demand for electricity and generating more electricity will raise water demand</a:t>
            </a:r>
            <a:r>
              <a:rPr lang="en-US" sz="2400" dirty="0">
                <a:cs typeface="Times New Roman" panose="02020603050405020304" pitchFamily="18" charset="0"/>
                <a:sym typeface="Wingdings" panose="05000000000000000000" pitchFamily="2" charset="2"/>
              </a:rPr>
              <a:t>.</a:t>
            </a:r>
          </a:p>
          <a:p>
            <a:r>
              <a:rPr lang="en-US" sz="2400" dirty="0">
                <a:cs typeface="Times New Roman" panose="02020603050405020304" pitchFamily="18" charset="0"/>
                <a:sym typeface="Wingdings" panose="05000000000000000000" pitchFamily="2" charset="2"/>
              </a:rPr>
              <a:t>The power plant surface water usage  is not very responsive to price and it is likely more adjustment will be made in agricultural, industrial and municipal water plus switched to groundwater </a:t>
            </a:r>
          </a:p>
          <a:p>
            <a:r>
              <a:rPr lang="en-US" sz="2400" dirty="0">
                <a:cs typeface="Times New Roman" panose="02020603050405020304" pitchFamily="18" charset="0"/>
                <a:sym typeface="Wingdings" panose="05000000000000000000" pitchFamily="2" charset="2"/>
              </a:rPr>
              <a:t>Push up the price of water</a:t>
            </a:r>
          </a:p>
        </p:txBody>
      </p:sp>
    </p:spTree>
    <p:extLst>
      <p:ext uri="{BB962C8B-B14F-4D97-AF65-F5344CB8AC3E}">
        <p14:creationId xmlns:p14="http://schemas.microsoft.com/office/powerpoint/2010/main" val="417345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 – Water Scarcity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nSpc>
                <a:spcPct val="120000"/>
              </a:lnSpc>
              <a:spcAft>
                <a:spcPts val="400"/>
              </a:spcAft>
            </a:pPr>
            <a:r>
              <a:rPr lang="en-US" dirty="0"/>
              <a:t>In our study we examine FEW Nexus actions in the form of </a:t>
            </a:r>
            <a:r>
              <a:rPr lang="en-US" dirty="0">
                <a:solidFill>
                  <a:srgbClr val="00B050"/>
                </a:solidFill>
              </a:rPr>
              <a:t>new water related sectoral investments and altered operating strategies</a:t>
            </a:r>
            <a:r>
              <a:rPr lang="en-US" dirty="0"/>
              <a:t>- we collectively call these </a:t>
            </a:r>
            <a:r>
              <a:rPr lang="en-US" b="1" u="sng" dirty="0"/>
              <a:t>projects</a:t>
            </a:r>
            <a:r>
              <a:rPr lang="en-US" dirty="0"/>
              <a:t> </a:t>
            </a:r>
          </a:p>
          <a:p>
            <a:pPr>
              <a:lnSpc>
                <a:spcPct val="120000"/>
              </a:lnSpc>
              <a:spcAft>
                <a:spcPts val="400"/>
              </a:spcAft>
            </a:pPr>
            <a:r>
              <a:rPr lang="en-US" dirty="0"/>
              <a:t>We are working on defining projects:</a:t>
            </a:r>
          </a:p>
          <a:p>
            <a:pPr lvl="1"/>
            <a:r>
              <a:rPr lang="en-US" dirty="0"/>
              <a:t>Agricultural related projects</a:t>
            </a:r>
          </a:p>
          <a:p>
            <a:pPr lvl="1"/>
            <a:r>
              <a:rPr lang="en-US" dirty="0"/>
              <a:t>Water related projects</a:t>
            </a:r>
          </a:p>
          <a:p>
            <a:pPr lvl="1"/>
            <a:r>
              <a:rPr lang="en-US" dirty="0"/>
              <a:t>Energy related projects</a:t>
            </a:r>
          </a:p>
          <a:p>
            <a:pPr lvl="1"/>
            <a:endParaRPr lang="en-US" dirty="0"/>
          </a:p>
          <a:p>
            <a:r>
              <a:rPr lang="en-US" dirty="0"/>
              <a:t>We also examine who gains and who loses as we feel compensation and mechanisms to achieve it will be a big issue</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2238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Future Research</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a:t>Enhance the preliminary electricity part improving data and modeling on cooling alternatives and the use of electricity when developing the water projects </a:t>
            </a:r>
          </a:p>
          <a:p>
            <a:r>
              <a:rPr lang="en-US" dirty="0"/>
              <a:t>Considering the benefits of improved  storage for wind and  solar power plants </a:t>
            </a:r>
          </a:p>
          <a:p>
            <a:r>
              <a:rPr lang="en-US" dirty="0"/>
              <a:t>Consider water usage and reliability of power plants under climate change.</a:t>
            </a:r>
          </a:p>
          <a:p>
            <a:r>
              <a:rPr lang="en-US" dirty="0"/>
              <a:t>Add alternative strategies via which fracking can reduce its usage of fresh water.</a:t>
            </a:r>
          </a:p>
          <a:p>
            <a:r>
              <a:rPr lang="en-US" dirty="0"/>
              <a:t>Further consider means of compensation to incentivize power plant retrofit and the water projects</a:t>
            </a:r>
          </a:p>
          <a:p>
            <a:endParaRPr lang="en-US" dirty="0"/>
          </a:p>
          <a:p>
            <a:endParaRPr lang="en-US" dirty="0"/>
          </a:p>
          <a:p>
            <a:endParaRPr lang="en-US" dirty="0"/>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74258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Acknowledgement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t>This material is based upon work  partially supported by the National Science Foundation under Grant Addressing Decision Support for Water Stressed FEW Nexus Decisions Numbered 1739977 </a:t>
            </a:r>
          </a:p>
          <a:p>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mn-lt"/>
              <a:cs typeface="Times New Roman" panose="02020603050405020304" pitchFamily="18"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320421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tamu energy institu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320421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3291840"/>
            <a:ext cx="2857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41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Thank you!</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352280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4400" b="1" dirty="0">
                  <a:solidFill>
                    <a:srgbClr val="0070C0"/>
                  </a:solidFill>
                  <a:latin typeface="Calibri"/>
                  <a:ea typeface="Calibri"/>
                  <a:cs typeface="Calibri"/>
                  <a:sym typeface="Calibri"/>
                </a:rPr>
                <a:t>Background on Regional Issues</a:t>
              </a:r>
              <a:endParaRPr sz="4400" b="1" dirty="0">
                <a:solidFill>
                  <a:srgbClr val="0070C0"/>
                </a:solidFill>
                <a:latin typeface="Calibri"/>
                <a:ea typeface="Calibri"/>
                <a:cs typeface="Calibri"/>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278900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Study Region - Geographic &amp; Hydrologic Scope</a:t>
            </a:r>
          </a:p>
        </p:txBody>
      </p:sp>
      <p:sp>
        <p:nvSpPr>
          <p:cNvPr id="3" name="Text Placeholder 2"/>
          <p:cNvSpPr>
            <a:spLocks noGrp="1"/>
          </p:cNvSpPr>
          <p:nvPr>
            <p:ph type="body" idx="1"/>
          </p:nvPr>
        </p:nvSpPr>
        <p:spPr>
          <a:xfrm>
            <a:off x="457200" y="1312863"/>
            <a:ext cx="8229600" cy="3786187"/>
          </a:xfr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10" name="Curved Right Arrow 9"/>
          <p:cNvSpPr/>
          <p:nvPr/>
        </p:nvSpPr>
        <p:spPr>
          <a:xfrm rot="18006406">
            <a:off x="3954744" y="3563960"/>
            <a:ext cx="396311" cy="868566"/>
          </a:xfrm>
          <a:prstGeom prst="curvedRightArrow">
            <a:avLst>
              <a:gd name="adj1" fmla="val 16819"/>
              <a:gd name="adj2" fmla="val 50000"/>
              <a:gd name="adj3" fmla="val 19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32056" t="4111" r="2091" b="30522"/>
          <a:stretch/>
        </p:blipFill>
        <p:spPr>
          <a:xfrm>
            <a:off x="4800600" y="2216660"/>
            <a:ext cx="3352800" cy="257166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1094" t="13667" r="29564" b="9778"/>
          <a:stretch/>
        </p:blipFill>
        <p:spPr>
          <a:xfrm>
            <a:off x="990600" y="1974850"/>
            <a:ext cx="2667000" cy="2251916"/>
          </a:xfrm>
          <a:prstGeom prst="rect">
            <a:avLst/>
          </a:prstGeom>
        </p:spPr>
      </p:pic>
    </p:spTree>
    <p:extLst>
      <p:ext uri="{BB962C8B-B14F-4D97-AF65-F5344CB8AC3E}">
        <p14:creationId xmlns:p14="http://schemas.microsoft.com/office/powerpoint/2010/main" val="372029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Study Region - Geographic &amp; Hydrologic Scope</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9" name="TextBox 8"/>
          <p:cNvSpPr txBox="1"/>
          <p:nvPr/>
        </p:nvSpPr>
        <p:spPr>
          <a:xfrm>
            <a:off x="5943601" y="1257300"/>
            <a:ext cx="3200400" cy="3754874"/>
          </a:xfrm>
          <a:prstGeom prst="rect">
            <a:avLst/>
          </a:prstGeom>
          <a:noFill/>
        </p:spPr>
        <p:txBody>
          <a:bodyPr wrap="square" rtlCol="0">
            <a:spAutoFit/>
          </a:bodyPr>
          <a:lstStyle/>
          <a:p>
            <a:r>
              <a:rPr lang="en-US" altLang="en-US" sz="2000" b="1" dirty="0">
                <a:solidFill>
                  <a:srgbClr val="0033CC"/>
                </a:solidFill>
                <a:cs typeface="Times New Roman" panose="02020603050405020304" pitchFamily="18" charset="0"/>
              </a:rPr>
              <a:t>Water</a:t>
            </a:r>
            <a:r>
              <a:rPr lang="en-US" altLang="en-US" b="1" dirty="0">
                <a:solidFill>
                  <a:srgbClr val="0033CC"/>
                </a:solidFill>
                <a:cs typeface="Times New Roman" panose="02020603050405020304" pitchFamily="18" charset="0"/>
              </a:rPr>
              <a:t> Sources</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4 River Basins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5 Aquifers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2 Springs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5 Lakes/Reservoirs</a:t>
            </a:r>
          </a:p>
          <a:p>
            <a:r>
              <a:rPr lang="en-US" altLang="en-US" sz="2000" b="1" dirty="0">
                <a:solidFill>
                  <a:srgbClr val="0033CC"/>
                </a:solidFill>
                <a:cs typeface="Times New Roman" panose="02020603050405020304" pitchFamily="18" charset="0"/>
              </a:rPr>
              <a:t>Users</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Agriculture</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Municipality</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Industry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Energy - power plants and fracking)</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Recreational</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Environmental</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32056" t="4111" r="2091" b="30522"/>
          <a:stretch/>
        </p:blipFill>
        <p:spPr>
          <a:xfrm>
            <a:off x="533401" y="1468997"/>
            <a:ext cx="4194542" cy="321730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92979" y="3778250"/>
            <a:ext cx="1350622" cy="1240274"/>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l="11094" t="13667" r="29564" b="9778"/>
          <a:stretch/>
        </p:blipFill>
        <p:spPr>
          <a:xfrm>
            <a:off x="4304140" y="1562100"/>
            <a:ext cx="1639461" cy="1384300"/>
          </a:xfrm>
          <a:prstGeom prst="rect">
            <a:avLst/>
          </a:prstGeom>
        </p:spPr>
      </p:pic>
    </p:spTree>
    <p:extLst>
      <p:ext uri="{BB962C8B-B14F-4D97-AF65-F5344CB8AC3E}">
        <p14:creationId xmlns:p14="http://schemas.microsoft.com/office/powerpoint/2010/main" val="160459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Limited water supply : Aquifers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t>Edwards Aquifer</a:t>
            </a:r>
          </a:p>
          <a:p>
            <a:endParaRPr lang="en-US" dirty="0">
              <a:latin typeface="+mn-lt"/>
              <a:cs typeface="Times New Roman" panose="02020603050405020304" pitchFamily="18" charset="0"/>
            </a:endParaRPr>
          </a:p>
        </p:txBody>
      </p:sp>
      <p:pic>
        <p:nvPicPr>
          <p:cNvPr id="7" name="Picture 11" descr="prof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09600" y="1860355"/>
            <a:ext cx="6096000" cy="32069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33400" y="5078968"/>
            <a:ext cx="7251665" cy="369332"/>
          </a:xfrm>
          <a:prstGeom prst="rect">
            <a:avLst/>
          </a:prstGeom>
          <a:noFill/>
        </p:spPr>
        <p:txBody>
          <a:bodyPr wrap="none" rtlCol="0">
            <a:spAutoFit/>
          </a:bodyPr>
          <a:lstStyle/>
          <a:p>
            <a:r>
              <a:rPr lang="en-US" dirty="0"/>
              <a:t>Source: Edwards Aquifer Website http://www.edwardsaquifer.net/intro.html </a:t>
            </a:r>
          </a:p>
        </p:txBody>
      </p:sp>
    </p:spTree>
    <p:extLst>
      <p:ext uri="{BB962C8B-B14F-4D97-AF65-F5344CB8AC3E}">
        <p14:creationId xmlns:p14="http://schemas.microsoft.com/office/powerpoint/2010/main" val="248416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Limited water supply : Rivers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7" name="Content Placeholder 2"/>
          <p:cNvSpPr txBox="1">
            <a:spLocks/>
          </p:cNvSpPr>
          <p:nvPr/>
        </p:nvSpPr>
        <p:spPr>
          <a:xfrm>
            <a:off x="241663" y="1375429"/>
            <a:ext cx="8445137" cy="1487812"/>
          </a:xfrm>
          <a:prstGeom prst="rect">
            <a:avLst/>
          </a:prstGeom>
          <a:noFill/>
          <a:ln>
            <a:noFill/>
          </a:ln>
        </p:spPr>
        <p:txBody>
          <a:bodyPr spcFirstLastPara="1" wrap="square" lIns="76188" tIns="76188" rIns="76188" bIns="76188"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indent="-285739">
              <a:spcBef>
                <a:spcPts val="0"/>
              </a:spcBef>
              <a:buClr>
                <a:srgbClr val="000000"/>
              </a:buClr>
              <a:buFont typeface="Arial" panose="020B0604020202020204" pitchFamily="34" charset="0"/>
              <a:buChar char="•"/>
            </a:pPr>
            <a:r>
              <a:rPr lang="en-US" sz="2000" dirty="0">
                <a:solidFill>
                  <a:srgbClr val="000000"/>
                </a:solidFill>
                <a:latin typeface="+mn-lt"/>
                <a:ea typeface="Arial"/>
                <a:cs typeface="Arial"/>
                <a:sym typeface="Arial"/>
              </a:rPr>
              <a:t>Average precipitation in the region varies from 20 -30 inches (50-75 cm) per year in the ag areas in west to about 40 inches (100 cm) per year in the east</a:t>
            </a:r>
          </a:p>
          <a:p>
            <a:pPr marL="116412" indent="-285739">
              <a:spcBef>
                <a:spcPts val="0"/>
              </a:spcBef>
              <a:buClr>
                <a:srgbClr val="000000"/>
              </a:buClr>
              <a:buFont typeface="Arial" panose="020B0604020202020204" pitchFamily="34" charset="0"/>
              <a:buChar char="•"/>
            </a:pPr>
            <a:endParaRPr lang="en-US" sz="2000" dirty="0">
              <a:solidFill>
                <a:srgbClr val="000000"/>
              </a:solidFill>
              <a:latin typeface="+mn-lt"/>
              <a:ea typeface="Arial"/>
              <a:cs typeface="Arial"/>
              <a:sym typeface="Arial"/>
            </a:endParaRPr>
          </a:p>
        </p:txBody>
      </p:sp>
      <p:sp>
        <p:nvSpPr>
          <p:cNvPr id="8" name="TextBox 7"/>
          <p:cNvSpPr txBox="1"/>
          <p:nvPr/>
        </p:nvSpPr>
        <p:spPr>
          <a:xfrm>
            <a:off x="387639" y="2095500"/>
            <a:ext cx="4254500" cy="3170099"/>
          </a:xfrm>
          <a:prstGeom prst="rect">
            <a:avLst/>
          </a:prstGeom>
          <a:noFill/>
        </p:spPr>
        <p:txBody>
          <a:bodyPr wrap="square" rtlCol="0">
            <a:spAutoFit/>
          </a:bodyPr>
          <a:lstStyle/>
          <a:p>
            <a:pPr marL="285739" indent="-285739">
              <a:buSzPts val="3200"/>
              <a:buFont typeface="Arial" panose="020B0604020202020204" pitchFamily="34" charset="0"/>
              <a:buChar char="•"/>
            </a:pPr>
            <a:r>
              <a:rPr lang="en-US" sz="2000" dirty="0">
                <a:sym typeface="Calibri"/>
              </a:rPr>
              <a:t>Sufficient flows needed for downstream water use and flows to Estuary to protect fishery and species.</a:t>
            </a:r>
          </a:p>
          <a:p>
            <a:pPr marL="285739" indent="-285739">
              <a:buSzPts val="3200"/>
              <a:buFont typeface="Arial" panose="020B0604020202020204" pitchFamily="34" charset="0"/>
              <a:buChar char="•"/>
            </a:pPr>
            <a:r>
              <a:rPr lang="en-US" sz="2000" dirty="0">
                <a:sym typeface="Calibri"/>
              </a:rPr>
              <a:t>Interaction with ground water</a:t>
            </a:r>
          </a:p>
          <a:p>
            <a:pPr marL="666723" lvl="1" indent="-285739">
              <a:buSzPts val="3200"/>
              <a:buFont typeface="Arial" panose="020B0604020202020204" pitchFamily="34" charset="0"/>
              <a:buChar char="•"/>
            </a:pPr>
            <a:r>
              <a:rPr lang="en-US" sz="2000" dirty="0">
                <a:sym typeface="Calibri"/>
              </a:rPr>
              <a:t>Springs from Edwards Aquifer provide 30-80% of base flow in eastern river under drought</a:t>
            </a:r>
          </a:p>
          <a:p>
            <a:pPr marL="666723" lvl="1" indent="-285739">
              <a:buSzPts val="3200"/>
              <a:buFont typeface="Arial" panose="020B0604020202020204" pitchFamily="34" charset="0"/>
              <a:buChar char="•"/>
            </a:pPr>
            <a:r>
              <a:rPr lang="en-US" sz="2000" dirty="0" err="1">
                <a:sym typeface="Calibri"/>
              </a:rPr>
              <a:t>Overpumping</a:t>
            </a:r>
            <a:r>
              <a:rPr lang="en-US" sz="2000" dirty="0">
                <a:sym typeface="Calibri"/>
              </a:rPr>
              <a:t> of groundwater will lower river flows</a:t>
            </a:r>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37914" t="53915" r="16704" b="23530"/>
          <a:stretch/>
        </p:blipFill>
        <p:spPr>
          <a:xfrm>
            <a:off x="4730661" y="2224257"/>
            <a:ext cx="3825977" cy="2621802"/>
          </a:xfrm>
          <a:prstGeom prst="rect">
            <a:avLst/>
          </a:prstGeom>
        </p:spPr>
      </p:pic>
    </p:spTree>
    <p:extLst>
      <p:ext uri="{BB962C8B-B14F-4D97-AF65-F5344CB8AC3E}">
        <p14:creationId xmlns:p14="http://schemas.microsoft.com/office/powerpoint/2010/main" val="220238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1625</TotalTime>
  <Words>2497</Words>
  <Application>Microsoft Macintosh PowerPoint</Application>
  <PresentationFormat>On-screen Show (16:10)</PresentationFormat>
  <Paragraphs>530</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Georgia</vt:lpstr>
      <vt:lpstr>Times New Roman</vt:lpstr>
      <vt:lpstr>Wingdings</vt:lpstr>
      <vt:lpstr>Office Theme</vt:lpstr>
      <vt:lpstr>PowerPoint Presentation</vt:lpstr>
      <vt:lpstr>FEW Nexus</vt:lpstr>
      <vt:lpstr>FEW Nexus – Water Scarcity</vt:lpstr>
      <vt:lpstr>FEW Nexus – Water Scarcity</vt:lpstr>
      <vt:lpstr>PowerPoint Presentation</vt:lpstr>
      <vt:lpstr>Study Region - Geographic &amp; Hydrologic Scope</vt:lpstr>
      <vt:lpstr>Study Region - Geographic &amp; Hydrologic Scope</vt:lpstr>
      <vt:lpstr>Limited water supply : Aquifers</vt:lpstr>
      <vt:lpstr>Limited water supply : Rivers</vt:lpstr>
      <vt:lpstr>Limited water supply : Edwards Aquifer</vt:lpstr>
      <vt:lpstr>Stochastic water supply  Edwards Aquifer</vt:lpstr>
      <vt:lpstr>Stochastic water supply : Aquifers</vt:lpstr>
      <vt:lpstr>Environmental Issue - Edwards</vt:lpstr>
      <vt:lpstr>Carrizo-Wilcox Aquifer Water Level falling</vt:lpstr>
      <vt:lpstr>PowerPoint Presentation</vt:lpstr>
      <vt:lpstr>Regional Water Usage by Sector - 2015</vt:lpstr>
      <vt:lpstr>Rapid Population Growth</vt:lpstr>
      <vt:lpstr>Challenges from Fracking</vt:lpstr>
      <vt:lpstr>Existing Power Plants</vt:lpstr>
      <vt:lpstr>Cooling Water Usage under different cooling methods</vt:lpstr>
      <vt:lpstr>Power Plant Retrofit</vt:lpstr>
      <vt:lpstr>Cooling Retrofit Cost</vt:lpstr>
      <vt:lpstr>PowerPoint Presentation</vt:lpstr>
      <vt:lpstr>WEF Alternatives – a starting point</vt:lpstr>
      <vt:lpstr>Water Projects Examples</vt:lpstr>
      <vt:lpstr>Public Goods Concern</vt:lpstr>
      <vt:lpstr>Compensation Reallocation</vt:lpstr>
      <vt:lpstr>PowerPoint Presentation</vt:lpstr>
      <vt:lpstr>EDSIMR – the concept</vt:lpstr>
      <vt:lpstr>EDSIMR “System” (and friends/ancestors)</vt:lpstr>
      <vt:lpstr>EDSIMR – Components Edwards Aquifer Groundwater and River System Simulation Model</vt:lpstr>
      <vt:lpstr>PowerPoint Presentation</vt:lpstr>
      <vt:lpstr>PowerPoint Presentation</vt:lpstr>
      <vt:lpstr>PowerPoint Presentation</vt:lpstr>
      <vt:lpstr>Power Plant Retrofit </vt:lpstr>
      <vt:lpstr>Effects on Water Projects</vt:lpstr>
      <vt:lpstr>Effects on Water Costs</vt:lpstr>
      <vt:lpstr>Water Allocation</vt:lpstr>
      <vt:lpstr>Conclusion</vt:lpstr>
      <vt:lpstr>Future Research</vt:lpstr>
      <vt:lpstr>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Chengcheng</dc:creator>
  <cp:lastModifiedBy>Robin L. Williams</cp:lastModifiedBy>
  <cp:revision>84</cp:revision>
  <dcterms:created xsi:type="dcterms:W3CDTF">2006-08-16T00:00:00Z</dcterms:created>
  <dcterms:modified xsi:type="dcterms:W3CDTF">2023-12-07T21:46:29Z</dcterms:modified>
</cp:coreProperties>
</file>